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notesMasterIdLst>
    <p:notesMasterId r:id="rId7"/>
  </p:notesMasterIdLst>
  <p:sldIdLst>
    <p:sldId id="26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B90FE4-4205-4D39-A616-5BA2260B81F5}" v="1" dt="2021-02-24T10:03:01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1" autoAdjust="0"/>
    <p:restoredTop sz="66549" autoAdjust="0"/>
  </p:normalViewPr>
  <p:slideViewPr>
    <p:cSldViewPr snapToGrid="0" showGuides="1">
      <p:cViewPr varScale="1">
        <p:scale>
          <a:sx n="57" d="100"/>
          <a:sy n="57" d="100"/>
        </p:scale>
        <p:origin x="72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ktikant Soencksen | Soencksen &amp; Teilhaber GmbH" userId="23afb408-a3b3-4366-9b2e-4847834b07d5" providerId="ADAL" clId="{45E2E8F8-78C6-4D22-B18B-FFF84D1F2F83}"/>
    <pc:docChg chg="undo custSel addSld delSld modSld">
      <pc:chgData name="Praktikant Soencksen | Soencksen &amp; Teilhaber GmbH" userId="23afb408-a3b3-4366-9b2e-4847834b07d5" providerId="ADAL" clId="{45E2E8F8-78C6-4D22-B18B-FFF84D1F2F83}" dt="2021-02-15T15:59:05.404" v="1457" actId="2696"/>
      <pc:docMkLst>
        <pc:docMk/>
      </pc:docMkLst>
      <pc:sldChg chg="del">
        <pc:chgData name="Praktikant Soencksen | Soencksen &amp; Teilhaber GmbH" userId="23afb408-a3b3-4366-9b2e-4847834b07d5" providerId="ADAL" clId="{45E2E8F8-78C6-4D22-B18B-FFF84D1F2F83}" dt="2021-02-15T13:40:14.980" v="0" actId="2696"/>
        <pc:sldMkLst>
          <pc:docMk/>
          <pc:sldMk cId="3833373305" sldId="267"/>
        </pc:sldMkLst>
      </pc:sldChg>
      <pc:sldChg chg="addSp delSp modSp mod modClrScheme chgLayout">
        <pc:chgData name="Praktikant Soencksen | Soencksen &amp; Teilhaber GmbH" userId="23afb408-a3b3-4366-9b2e-4847834b07d5" providerId="ADAL" clId="{45E2E8F8-78C6-4D22-B18B-FFF84D1F2F83}" dt="2021-02-15T13:55:01.401" v="170" actId="14100"/>
        <pc:sldMkLst>
          <pc:docMk/>
          <pc:sldMk cId="122693117" sldId="268"/>
        </pc:sldMkLst>
        <pc:spChg chg="add mod">
          <ac:chgData name="Praktikant Soencksen | Soencksen &amp; Teilhaber GmbH" userId="23afb408-a3b3-4366-9b2e-4847834b07d5" providerId="ADAL" clId="{45E2E8F8-78C6-4D22-B18B-FFF84D1F2F83}" dt="2021-02-15T13:54:25.489" v="121" actId="1076"/>
          <ac:spMkLst>
            <pc:docMk/>
            <pc:sldMk cId="122693117" sldId="268"/>
            <ac:spMk id="4" creationId="{7E66037F-1429-412B-B8FF-1DDA33EAEF86}"/>
          </ac:spMkLst>
        </pc:spChg>
        <pc:spChg chg="add del mod">
          <ac:chgData name="Praktikant Soencksen | Soencksen &amp; Teilhaber GmbH" userId="23afb408-a3b3-4366-9b2e-4847834b07d5" providerId="ADAL" clId="{45E2E8F8-78C6-4D22-B18B-FFF84D1F2F83}" dt="2021-02-15T13:54:46.743" v="168" actId="478"/>
          <ac:spMkLst>
            <pc:docMk/>
            <pc:sldMk cId="122693117" sldId="268"/>
            <ac:spMk id="5" creationId="{C67E59C6-C7A1-41A1-B932-3324774B5477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3:55:01.401" v="170" actId="14100"/>
          <ac:spMkLst>
            <pc:docMk/>
            <pc:sldMk cId="122693117" sldId="268"/>
            <ac:spMk id="6" creationId="{8B1A3602-0EBD-4518-8922-63E63CFB930A}"/>
          </ac:spMkLst>
        </pc:spChg>
        <pc:picChg chg="add del mod modCrop">
          <ac:chgData name="Praktikant Soencksen | Soencksen &amp; Teilhaber GmbH" userId="23afb408-a3b3-4366-9b2e-4847834b07d5" providerId="ADAL" clId="{45E2E8F8-78C6-4D22-B18B-FFF84D1F2F83}" dt="2021-02-15T13:53:07.672" v="99" actId="1076"/>
          <ac:picMkLst>
            <pc:docMk/>
            <pc:sldMk cId="122693117" sldId="268"/>
            <ac:picMk id="3" creationId="{FCCCC433-6E6F-4911-BF96-DA2603887184}"/>
          </ac:picMkLst>
        </pc:picChg>
      </pc:sldChg>
      <pc:sldChg chg="addSp delSp modSp add mod">
        <pc:chgData name="Praktikant Soencksen | Soencksen &amp; Teilhaber GmbH" userId="23afb408-a3b3-4366-9b2e-4847834b07d5" providerId="ADAL" clId="{45E2E8F8-78C6-4D22-B18B-FFF84D1F2F83}" dt="2021-02-15T14:04:37.759" v="266" actId="14100"/>
        <pc:sldMkLst>
          <pc:docMk/>
          <pc:sldMk cId="2139806304" sldId="269"/>
        </pc:sldMkLst>
        <pc:spChg chg="del">
          <ac:chgData name="Praktikant Soencksen | Soencksen &amp; Teilhaber GmbH" userId="23afb408-a3b3-4366-9b2e-4847834b07d5" providerId="ADAL" clId="{45E2E8F8-78C6-4D22-B18B-FFF84D1F2F83}" dt="2021-02-15T13:56:40.961" v="186" actId="478"/>
          <ac:spMkLst>
            <pc:docMk/>
            <pc:sldMk cId="2139806304" sldId="269"/>
            <ac:spMk id="4" creationId="{7E66037F-1429-412B-B8FF-1DDA33EAEF86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3:56:44.338" v="188" actId="478"/>
          <ac:spMkLst>
            <pc:docMk/>
            <pc:sldMk cId="2139806304" sldId="269"/>
            <ac:spMk id="6" creationId="{8B1A3602-0EBD-4518-8922-63E63CFB930A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9" creationId="{B2F2C3A8-1C57-4DD0-8EC0-1173010913BB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0" creationId="{7FC7FB40-7AB5-4EF9-B649-4356D035ECF7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1" creationId="{F3DBC06B-5DBA-4893-A585-86B1D20C3858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2" creationId="{2B5FB914-A147-46BA-828C-73C5A3B354FE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3" creationId="{63BBDCF5-291C-42D5-8451-EE539267E950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4" creationId="{5929C1E7-E244-4474-B5CD-996D36F97107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5" creationId="{63D6009F-DE90-4B27-8ACB-6171CE93966B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6" creationId="{1E2CA354-CFC7-41AA-BDB6-8B2FB6B40C22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7" creationId="{2F65932A-5B96-4A8F-8B30-623317828BAA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8" creationId="{5F747BF9-CB38-4740-AC71-02DCB7E6B133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19" creationId="{A5CF2281-258C-4533-85C3-B48EBC90EB25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20" creationId="{41E84C66-D553-495D-A9AE-76EE2396DEAC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21" creationId="{A91E8FA6-CECD-443F-A066-F89C2904B4EA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22" creationId="{8CCE1502-7F78-4D67-871C-C00C6AACFFB2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23" creationId="{77E5AF26-5DDA-4CB0-84CA-934B6D53D981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24" creationId="{291B3C36-02EB-4746-AB7A-2651579817EB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25" creationId="{18A540EC-6C5B-4E61-8FB9-8284DF57E095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27" creationId="{D1E75BF4-07DC-46A3-982F-A2AB1E0FE29C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29" creationId="{9BD19C51-D4F6-4922-B036-7FA2394E60A0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31" creationId="{8AD717EB-F216-4B67-AE2E-C252AD07582F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33" creationId="{830A0C79-3D1A-4AD8-83A7-DC0A94EDA9A9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34" creationId="{3E161317-8D67-427F-B21E-B4F480FD8B39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36" creationId="{B29152DB-12AF-4A20-9DD1-BEAFC7BDFF6F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37" creationId="{98194343-204E-495C-8EFE-808161C2055C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38" creationId="{A2183202-08AB-44BA-BB80-9AA59D9A35D3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39" creationId="{6248977E-89F8-4643-8801-C4095E1B7934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40" creationId="{AF3A6CDD-1B01-4C5F-AA07-898912BD263A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00:25.660" v="202"/>
          <ac:spMkLst>
            <pc:docMk/>
            <pc:sldMk cId="2139806304" sldId="269"/>
            <ac:spMk id="41" creationId="{3B6D37D0-8D4E-4614-9A87-6668865535A4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4:02:42.987" v="218" actId="1076"/>
          <ac:spMkLst>
            <pc:docMk/>
            <pc:sldMk cId="2139806304" sldId="269"/>
            <ac:spMk id="42" creationId="{645D6412-3EA6-439A-8EAC-36A095526404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4:04:37.759" v="266" actId="14100"/>
          <ac:spMkLst>
            <pc:docMk/>
            <pc:sldMk cId="2139806304" sldId="269"/>
            <ac:spMk id="43" creationId="{0E649000-07D8-4F40-AE43-BCA90B6002A4}"/>
          </ac:spMkLst>
        </pc:spChg>
        <pc:grpChg chg="add mod">
          <ac:chgData name="Praktikant Soencksen | Soencksen &amp; Teilhaber GmbH" userId="23afb408-a3b3-4366-9b2e-4847834b07d5" providerId="ADAL" clId="{45E2E8F8-78C6-4D22-B18B-FFF84D1F2F83}" dt="2021-02-15T14:02:16.668" v="216" actId="1076"/>
          <ac:grpSpMkLst>
            <pc:docMk/>
            <pc:sldMk cId="2139806304" sldId="269"/>
            <ac:grpSpMk id="7" creationId="{B4194B33-2FA4-449E-88C4-1C915207CA12}"/>
          </ac:grpSpMkLst>
        </pc:grpChg>
        <pc:picChg chg="del">
          <ac:chgData name="Praktikant Soencksen | Soencksen &amp; Teilhaber GmbH" userId="23afb408-a3b3-4366-9b2e-4847834b07d5" providerId="ADAL" clId="{45E2E8F8-78C6-4D22-B18B-FFF84D1F2F83}" dt="2021-02-15T13:56:42.279" v="187" actId="478"/>
          <ac:picMkLst>
            <pc:docMk/>
            <pc:sldMk cId="2139806304" sldId="269"/>
            <ac:picMk id="3" creationId="{FCCCC433-6E6F-4911-BF96-DA2603887184}"/>
          </ac:picMkLst>
        </pc:picChg>
        <pc:picChg chg="add mod ord">
          <ac:chgData name="Praktikant Soencksen | Soencksen &amp; Teilhaber GmbH" userId="23afb408-a3b3-4366-9b2e-4847834b07d5" providerId="ADAL" clId="{45E2E8F8-78C6-4D22-B18B-FFF84D1F2F83}" dt="2021-02-15T14:03:15.014" v="260" actId="29295"/>
          <ac:picMkLst>
            <pc:docMk/>
            <pc:sldMk cId="2139806304" sldId="269"/>
            <ac:picMk id="5" creationId="{75202F00-7BCA-4143-8C22-64AA601BD75A}"/>
          </ac:picMkLst>
        </pc:picChg>
        <pc:cxnChg chg="mod">
          <ac:chgData name="Praktikant Soencksen | Soencksen &amp; Teilhaber GmbH" userId="23afb408-a3b3-4366-9b2e-4847834b07d5" providerId="ADAL" clId="{45E2E8F8-78C6-4D22-B18B-FFF84D1F2F83}" dt="2021-02-15T14:00:25.660" v="202"/>
          <ac:cxnSpMkLst>
            <pc:docMk/>
            <pc:sldMk cId="2139806304" sldId="269"/>
            <ac:cxnSpMk id="8" creationId="{F8AF660A-760D-4F3F-B220-78C66C79943F}"/>
          </ac:cxnSpMkLst>
        </pc:cxnChg>
        <pc:cxnChg chg="mod">
          <ac:chgData name="Praktikant Soencksen | Soencksen &amp; Teilhaber GmbH" userId="23afb408-a3b3-4366-9b2e-4847834b07d5" providerId="ADAL" clId="{45E2E8F8-78C6-4D22-B18B-FFF84D1F2F83}" dt="2021-02-15T14:00:25.660" v="202"/>
          <ac:cxnSpMkLst>
            <pc:docMk/>
            <pc:sldMk cId="2139806304" sldId="269"/>
            <ac:cxnSpMk id="26" creationId="{61BA64F5-DCF7-4B36-9ED0-B734785040B8}"/>
          </ac:cxnSpMkLst>
        </pc:cxnChg>
        <pc:cxnChg chg="mod">
          <ac:chgData name="Praktikant Soencksen | Soencksen &amp; Teilhaber GmbH" userId="23afb408-a3b3-4366-9b2e-4847834b07d5" providerId="ADAL" clId="{45E2E8F8-78C6-4D22-B18B-FFF84D1F2F83}" dt="2021-02-15T14:00:25.660" v="202"/>
          <ac:cxnSpMkLst>
            <pc:docMk/>
            <pc:sldMk cId="2139806304" sldId="269"/>
            <ac:cxnSpMk id="28" creationId="{E7175768-9EA7-4033-AAF4-1BDE88914B0D}"/>
          </ac:cxnSpMkLst>
        </pc:cxnChg>
        <pc:cxnChg chg="mod">
          <ac:chgData name="Praktikant Soencksen | Soencksen &amp; Teilhaber GmbH" userId="23afb408-a3b3-4366-9b2e-4847834b07d5" providerId="ADAL" clId="{45E2E8F8-78C6-4D22-B18B-FFF84D1F2F83}" dt="2021-02-15T14:00:25.660" v="202"/>
          <ac:cxnSpMkLst>
            <pc:docMk/>
            <pc:sldMk cId="2139806304" sldId="269"/>
            <ac:cxnSpMk id="30" creationId="{64342B47-1C10-4BA1-B2D9-4D4C78ACA5C2}"/>
          </ac:cxnSpMkLst>
        </pc:cxnChg>
        <pc:cxnChg chg="mod">
          <ac:chgData name="Praktikant Soencksen | Soencksen &amp; Teilhaber GmbH" userId="23afb408-a3b3-4366-9b2e-4847834b07d5" providerId="ADAL" clId="{45E2E8F8-78C6-4D22-B18B-FFF84D1F2F83}" dt="2021-02-15T14:00:25.660" v="202"/>
          <ac:cxnSpMkLst>
            <pc:docMk/>
            <pc:sldMk cId="2139806304" sldId="269"/>
            <ac:cxnSpMk id="32" creationId="{9A0D6DB3-82E1-437F-AD18-AB6B87AE2C0A}"/>
          </ac:cxnSpMkLst>
        </pc:cxnChg>
        <pc:cxnChg chg="mod">
          <ac:chgData name="Praktikant Soencksen | Soencksen &amp; Teilhaber GmbH" userId="23afb408-a3b3-4366-9b2e-4847834b07d5" providerId="ADAL" clId="{45E2E8F8-78C6-4D22-B18B-FFF84D1F2F83}" dt="2021-02-15T14:00:25.660" v="202"/>
          <ac:cxnSpMkLst>
            <pc:docMk/>
            <pc:sldMk cId="2139806304" sldId="269"/>
            <ac:cxnSpMk id="35" creationId="{A808B2CE-D1D0-4611-9056-33FD15F5A427}"/>
          </ac:cxnSpMkLst>
        </pc:cxnChg>
      </pc:sldChg>
      <pc:sldChg chg="addSp delSp modSp add del mod">
        <pc:chgData name="Praktikant Soencksen | Soencksen &amp; Teilhaber GmbH" userId="23afb408-a3b3-4366-9b2e-4847834b07d5" providerId="ADAL" clId="{45E2E8F8-78C6-4D22-B18B-FFF84D1F2F83}" dt="2021-02-15T15:59:05.404" v="1457" actId="2696"/>
        <pc:sldMkLst>
          <pc:docMk/>
          <pc:sldMk cId="3510934753" sldId="270"/>
        </pc:sldMkLst>
        <pc:spChg chg="del">
          <ac:chgData name="Praktikant Soencksen | Soencksen &amp; Teilhaber GmbH" userId="23afb408-a3b3-4366-9b2e-4847834b07d5" providerId="ADAL" clId="{45E2E8F8-78C6-4D22-B18B-FFF84D1F2F83}" dt="2021-02-15T14:04:59.671" v="267" actId="478"/>
          <ac:spMkLst>
            <pc:docMk/>
            <pc:sldMk cId="3510934753" sldId="270"/>
            <ac:spMk id="4" creationId="{7E66037F-1429-412B-B8FF-1DDA33EAEF86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4:55:31.775" v="786" actId="1076"/>
          <ac:spMkLst>
            <pc:docMk/>
            <pc:sldMk cId="3510934753" sldId="270"/>
            <ac:spMk id="5" creationId="{C85C71B3-46BA-414B-A3DB-00FD7D0707EA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05:02.873" v="269" actId="478"/>
          <ac:spMkLst>
            <pc:docMk/>
            <pc:sldMk cId="3510934753" sldId="270"/>
            <ac:spMk id="6" creationId="{8B1A3602-0EBD-4518-8922-63E63CFB930A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4:56:09.855" v="788" actId="1076"/>
          <ac:spMkLst>
            <pc:docMk/>
            <pc:sldMk cId="3510934753" sldId="270"/>
            <ac:spMk id="10" creationId="{12812231-64DD-40B2-B07A-20031E2EFF12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4:56:39.816" v="818" actId="20577"/>
          <ac:spMkLst>
            <pc:docMk/>
            <pc:sldMk cId="3510934753" sldId="270"/>
            <ac:spMk id="12" creationId="{91CD0CD2-9003-469F-A3E3-F1641627904D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4:57:55.679" v="839" actId="2085"/>
          <ac:spMkLst>
            <pc:docMk/>
            <pc:sldMk cId="3510934753" sldId="270"/>
            <ac:spMk id="13" creationId="{97CA4219-C571-4EC7-80EC-C5F4E8084890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4:05:00.830" v="268" actId="478"/>
          <ac:picMkLst>
            <pc:docMk/>
            <pc:sldMk cId="3510934753" sldId="270"/>
            <ac:picMk id="3" creationId="{FCCCC433-6E6F-4911-BF96-DA2603887184}"/>
          </ac:picMkLst>
        </pc:picChg>
        <pc:picChg chg="add mod ord">
          <ac:chgData name="Praktikant Soencksen | Soencksen &amp; Teilhaber GmbH" userId="23afb408-a3b3-4366-9b2e-4847834b07d5" providerId="ADAL" clId="{45E2E8F8-78C6-4D22-B18B-FFF84D1F2F83}" dt="2021-02-15T14:54:55.734" v="779" actId="29295"/>
          <ac:picMkLst>
            <pc:docMk/>
            <pc:sldMk cId="3510934753" sldId="270"/>
            <ac:picMk id="11" creationId="{C034057E-4AB5-42C2-993B-FF084468185A}"/>
          </ac:picMkLst>
        </pc:picChg>
        <pc:cxnChg chg="add mod">
          <ac:chgData name="Praktikant Soencksen | Soencksen &amp; Teilhaber GmbH" userId="23afb408-a3b3-4366-9b2e-4847834b07d5" providerId="ADAL" clId="{45E2E8F8-78C6-4D22-B18B-FFF84D1F2F83}" dt="2021-02-15T14:55:56.029" v="787" actId="1076"/>
          <ac:cxnSpMkLst>
            <pc:docMk/>
            <pc:sldMk cId="3510934753" sldId="270"/>
            <ac:cxnSpMk id="7" creationId="{D3F179C9-ABF9-4DBE-BD57-60E8A739CDF6}"/>
          </ac:cxnSpMkLst>
        </pc:cxnChg>
        <pc:cxnChg chg="add mod">
          <ac:chgData name="Praktikant Soencksen | Soencksen &amp; Teilhaber GmbH" userId="23afb408-a3b3-4366-9b2e-4847834b07d5" providerId="ADAL" clId="{45E2E8F8-78C6-4D22-B18B-FFF84D1F2F83}" dt="2021-02-15T14:55:12.316" v="781" actId="1076"/>
          <ac:cxnSpMkLst>
            <pc:docMk/>
            <pc:sldMk cId="3510934753" sldId="270"/>
            <ac:cxnSpMk id="8" creationId="{65A56E4A-E110-4ABC-B86D-5923B792AC30}"/>
          </ac:cxnSpMkLst>
        </pc:cxnChg>
        <pc:cxnChg chg="add mod">
          <ac:chgData name="Praktikant Soencksen | Soencksen &amp; Teilhaber GmbH" userId="23afb408-a3b3-4366-9b2e-4847834b07d5" providerId="ADAL" clId="{45E2E8F8-78C6-4D22-B18B-FFF84D1F2F83}" dt="2021-02-15T14:55:15.388" v="782" actId="1076"/>
          <ac:cxnSpMkLst>
            <pc:docMk/>
            <pc:sldMk cId="3510934753" sldId="270"/>
            <ac:cxnSpMk id="9" creationId="{3D83A770-805B-45B0-B1BE-CC6C01C949C5}"/>
          </ac:cxnSpMkLst>
        </pc:cxnChg>
      </pc:sldChg>
      <pc:sldChg chg="delSp modSp add del mod">
        <pc:chgData name="Praktikant Soencksen | Soencksen &amp; Teilhaber GmbH" userId="23afb408-a3b3-4366-9b2e-4847834b07d5" providerId="ADAL" clId="{45E2E8F8-78C6-4D22-B18B-FFF84D1F2F83}" dt="2021-02-15T14:34:41.856" v="647" actId="2696"/>
        <pc:sldMkLst>
          <pc:docMk/>
          <pc:sldMk cId="1168693406" sldId="271"/>
        </pc:sldMkLst>
        <pc:spChg chg="del">
          <ac:chgData name="Praktikant Soencksen | Soencksen &amp; Teilhaber GmbH" userId="23afb408-a3b3-4366-9b2e-4847834b07d5" providerId="ADAL" clId="{45E2E8F8-78C6-4D22-B18B-FFF84D1F2F83}" dt="2021-02-15T14:34:31.256" v="644" actId="478"/>
          <ac:spMkLst>
            <pc:docMk/>
            <pc:sldMk cId="1168693406" sldId="271"/>
            <ac:spMk id="4" creationId="{7E66037F-1429-412B-B8FF-1DDA33EAEF86}"/>
          </ac:spMkLst>
        </pc:spChg>
        <pc:spChg chg="del mod">
          <ac:chgData name="Praktikant Soencksen | Soencksen &amp; Teilhaber GmbH" userId="23afb408-a3b3-4366-9b2e-4847834b07d5" providerId="ADAL" clId="{45E2E8F8-78C6-4D22-B18B-FFF84D1F2F83}" dt="2021-02-15T14:34:29.884" v="643" actId="478"/>
          <ac:spMkLst>
            <pc:docMk/>
            <pc:sldMk cId="1168693406" sldId="271"/>
            <ac:spMk id="6" creationId="{8B1A3602-0EBD-4518-8922-63E63CFB930A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4:34:33.532" v="645" actId="478"/>
          <ac:picMkLst>
            <pc:docMk/>
            <pc:sldMk cId="1168693406" sldId="271"/>
            <ac:picMk id="3" creationId="{FCCCC433-6E6F-4911-BF96-DA2603887184}"/>
          </ac:picMkLst>
        </pc:picChg>
      </pc:sldChg>
      <pc:sldChg chg="delSp modSp add del mod">
        <pc:chgData name="Praktikant Soencksen | Soencksen &amp; Teilhaber GmbH" userId="23afb408-a3b3-4366-9b2e-4847834b07d5" providerId="ADAL" clId="{45E2E8F8-78C6-4D22-B18B-FFF84D1F2F83}" dt="2021-02-15T14:35:13.769" v="652" actId="2696"/>
        <pc:sldMkLst>
          <pc:docMk/>
          <pc:sldMk cId="2281017613" sldId="272"/>
        </pc:sldMkLst>
        <pc:spChg chg="del">
          <ac:chgData name="Praktikant Soencksen | Soencksen &amp; Teilhaber GmbH" userId="23afb408-a3b3-4366-9b2e-4847834b07d5" providerId="ADAL" clId="{45E2E8F8-78C6-4D22-B18B-FFF84D1F2F83}" dt="2021-02-15T14:07:39.405" v="283" actId="478"/>
          <ac:spMkLst>
            <pc:docMk/>
            <pc:sldMk cId="2281017613" sldId="272"/>
            <ac:spMk id="4" creationId="{7E66037F-1429-412B-B8FF-1DDA33EAEF86}"/>
          </ac:spMkLst>
        </pc:spChg>
        <pc:spChg chg="del mod">
          <ac:chgData name="Praktikant Soencksen | Soencksen &amp; Teilhaber GmbH" userId="23afb408-a3b3-4366-9b2e-4847834b07d5" providerId="ADAL" clId="{45E2E8F8-78C6-4D22-B18B-FFF84D1F2F83}" dt="2021-02-15T14:07:43.951" v="286" actId="478"/>
          <ac:spMkLst>
            <pc:docMk/>
            <pc:sldMk cId="2281017613" sldId="272"/>
            <ac:spMk id="6" creationId="{8B1A3602-0EBD-4518-8922-63E63CFB930A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4:07:40.076" v="284" actId="478"/>
          <ac:picMkLst>
            <pc:docMk/>
            <pc:sldMk cId="2281017613" sldId="272"/>
            <ac:picMk id="3" creationId="{FCCCC433-6E6F-4911-BF96-DA2603887184}"/>
          </ac:picMkLst>
        </pc:picChg>
      </pc:sldChg>
      <pc:sldChg chg="add del">
        <pc:chgData name="Praktikant Soencksen | Soencksen &amp; Teilhaber GmbH" userId="23afb408-a3b3-4366-9b2e-4847834b07d5" providerId="ADAL" clId="{45E2E8F8-78C6-4D22-B18B-FFF84D1F2F83}" dt="2021-02-15T14:35:23.062" v="653" actId="2696"/>
        <pc:sldMkLst>
          <pc:docMk/>
          <pc:sldMk cId="3321054556" sldId="273"/>
        </pc:sldMkLst>
      </pc:sldChg>
      <pc:sldChg chg="addSp delSp modSp add mod">
        <pc:chgData name="Praktikant Soencksen | Soencksen &amp; Teilhaber GmbH" userId="23afb408-a3b3-4366-9b2e-4847834b07d5" providerId="ADAL" clId="{45E2E8F8-78C6-4D22-B18B-FFF84D1F2F83}" dt="2021-02-15T14:47:45.928" v="767" actId="1076"/>
        <pc:sldMkLst>
          <pc:docMk/>
          <pc:sldMk cId="1345774682" sldId="274"/>
        </pc:sldMkLst>
        <pc:spChg chg="del">
          <ac:chgData name="Praktikant Soencksen | Soencksen &amp; Teilhaber GmbH" userId="23afb408-a3b3-4366-9b2e-4847834b07d5" providerId="ADAL" clId="{45E2E8F8-78C6-4D22-B18B-FFF84D1F2F83}" dt="2021-02-15T14:47:33.393" v="764" actId="478"/>
          <ac:spMkLst>
            <pc:docMk/>
            <pc:sldMk cId="1345774682" sldId="274"/>
            <ac:spMk id="4" creationId="{7E66037F-1429-412B-B8FF-1DDA33EAEF86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47:32.319" v="763" actId="478"/>
          <ac:spMkLst>
            <pc:docMk/>
            <pc:sldMk cId="1345774682" sldId="274"/>
            <ac:spMk id="6" creationId="{8B1A3602-0EBD-4518-8922-63E63CFB930A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4:47:33.879" v="765" actId="478"/>
          <ac:picMkLst>
            <pc:docMk/>
            <pc:sldMk cId="1345774682" sldId="274"/>
            <ac:picMk id="3" creationId="{FCCCC433-6E6F-4911-BF96-DA2603887184}"/>
          </ac:picMkLst>
        </pc:picChg>
        <pc:picChg chg="add mod">
          <ac:chgData name="Praktikant Soencksen | Soencksen &amp; Teilhaber GmbH" userId="23afb408-a3b3-4366-9b2e-4847834b07d5" providerId="ADAL" clId="{45E2E8F8-78C6-4D22-B18B-FFF84D1F2F83}" dt="2021-02-15T14:47:45.928" v="767" actId="1076"/>
          <ac:picMkLst>
            <pc:docMk/>
            <pc:sldMk cId="1345774682" sldId="274"/>
            <ac:picMk id="5" creationId="{2CCF87F1-FD9B-40BA-A2FD-8CE829E16A8E}"/>
          </ac:picMkLst>
        </pc:picChg>
      </pc:sldChg>
      <pc:sldChg chg="addSp delSp modSp add mod">
        <pc:chgData name="Praktikant Soencksen | Soencksen &amp; Teilhaber GmbH" userId="23afb408-a3b3-4366-9b2e-4847834b07d5" providerId="ADAL" clId="{45E2E8F8-78C6-4D22-B18B-FFF84D1F2F83}" dt="2021-02-15T14:47:23.829" v="762" actId="1076"/>
        <pc:sldMkLst>
          <pc:docMk/>
          <pc:sldMk cId="3282689274" sldId="275"/>
        </pc:sldMkLst>
        <pc:spChg chg="del">
          <ac:chgData name="Praktikant Soencksen | Soencksen &amp; Teilhaber GmbH" userId="23afb408-a3b3-4366-9b2e-4847834b07d5" providerId="ADAL" clId="{45E2E8F8-78C6-4D22-B18B-FFF84D1F2F83}" dt="2021-02-15T14:46:56.287" v="753" actId="478"/>
          <ac:spMkLst>
            <pc:docMk/>
            <pc:sldMk cId="3282689274" sldId="275"/>
            <ac:spMk id="4" creationId="{7E66037F-1429-412B-B8FF-1DDA33EAEF86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46:57.729" v="754" actId="478"/>
          <ac:spMkLst>
            <pc:docMk/>
            <pc:sldMk cId="3282689274" sldId="275"/>
            <ac:spMk id="6" creationId="{8B1A3602-0EBD-4518-8922-63E63CFB930A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4:46:58.932" v="755" actId="478"/>
          <ac:picMkLst>
            <pc:docMk/>
            <pc:sldMk cId="3282689274" sldId="275"/>
            <ac:picMk id="3" creationId="{FCCCC433-6E6F-4911-BF96-DA2603887184}"/>
          </ac:picMkLst>
        </pc:picChg>
        <pc:picChg chg="add mod">
          <ac:chgData name="Praktikant Soencksen | Soencksen &amp; Teilhaber GmbH" userId="23afb408-a3b3-4366-9b2e-4847834b07d5" providerId="ADAL" clId="{45E2E8F8-78C6-4D22-B18B-FFF84D1F2F83}" dt="2021-02-15T14:47:23.829" v="762" actId="1076"/>
          <ac:picMkLst>
            <pc:docMk/>
            <pc:sldMk cId="3282689274" sldId="275"/>
            <ac:picMk id="5" creationId="{A5950E74-1A13-4C47-8FF8-1804D25D5DDC}"/>
          </ac:picMkLst>
        </pc:picChg>
      </pc:sldChg>
      <pc:sldChg chg="add del">
        <pc:chgData name="Praktikant Soencksen | Soencksen &amp; Teilhaber GmbH" userId="23afb408-a3b3-4366-9b2e-4847834b07d5" providerId="ADAL" clId="{45E2E8F8-78C6-4D22-B18B-FFF84D1F2F83}" dt="2021-02-15T14:35:56.200" v="657" actId="2696"/>
        <pc:sldMkLst>
          <pc:docMk/>
          <pc:sldMk cId="3558089920" sldId="276"/>
        </pc:sldMkLst>
      </pc:sldChg>
      <pc:sldChg chg="addSp delSp modSp add mod">
        <pc:chgData name="Praktikant Soencksen | Soencksen &amp; Teilhaber GmbH" userId="23afb408-a3b3-4366-9b2e-4847834b07d5" providerId="ADAL" clId="{45E2E8F8-78C6-4D22-B18B-FFF84D1F2F83}" dt="2021-02-15T14:43:52.576" v="747" actId="14100"/>
        <pc:sldMkLst>
          <pc:docMk/>
          <pc:sldMk cId="467929704" sldId="277"/>
        </pc:sldMkLst>
        <pc:spChg chg="del">
          <ac:chgData name="Praktikant Soencksen | Soencksen &amp; Teilhaber GmbH" userId="23afb408-a3b3-4366-9b2e-4847834b07d5" providerId="ADAL" clId="{45E2E8F8-78C6-4D22-B18B-FFF84D1F2F83}" dt="2021-02-15T14:42:53.616" v="732" actId="478"/>
          <ac:spMkLst>
            <pc:docMk/>
            <pc:sldMk cId="467929704" sldId="277"/>
            <ac:spMk id="4" creationId="{7E66037F-1429-412B-B8FF-1DDA33EAEF86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42:55.190" v="733" actId="478"/>
          <ac:spMkLst>
            <pc:docMk/>
            <pc:sldMk cId="467929704" sldId="277"/>
            <ac:spMk id="6" creationId="{8B1A3602-0EBD-4518-8922-63E63CFB930A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4:42:55.977" v="734" actId="478"/>
          <ac:picMkLst>
            <pc:docMk/>
            <pc:sldMk cId="467929704" sldId="277"/>
            <ac:picMk id="3" creationId="{FCCCC433-6E6F-4911-BF96-DA2603887184}"/>
          </ac:picMkLst>
        </pc:picChg>
        <pc:picChg chg="add mod">
          <ac:chgData name="Praktikant Soencksen | Soencksen &amp; Teilhaber GmbH" userId="23afb408-a3b3-4366-9b2e-4847834b07d5" providerId="ADAL" clId="{45E2E8F8-78C6-4D22-B18B-FFF84D1F2F83}" dt="2021-02-15T14:43:52.576" v="747" actId="14100"/>
          <ac:picMkLst>
            <pc:docMk/>
            <pc:sldMk cId="467929704" sldId="277"/>
            <ac:picMk id="5" creationId="{C96EDA4B-6824-4FB3-B3FC-8CC4BB89131F}"/>
          </ac:picMkLst>
        </pc:picChg>
      </pc:sldChg>
      <pc:sldChg chg="addSp delSp modSp add mod modClrScheme chgLayout">
        <pc:chgData name="Praktikant Soencksen | Soencksen &amp; Teilhaber GmbH" userId="23afb408-a3b3-4366-9b2e-4847834b07d5" providerId="ADAL" clId="{45E2E8F8-78C6-4D22-B18B-FFF84D1F2F83}" dt="2021-02-15T14:08:36.344" v="295" actId="26606"/>
        <pc:sldMkLst>
          <pc:docMk/>
          <pc:sldMk cId="2200485442" sldId="278"/>
        </pc:sldMkLst>
        <pc:spChg chg="del">
          <ac:chgData name="Praktikant Soencksen | Soencksen &amp; Teilhaber GmbH" userId="23afb408-a3b3-4366-9b2e-4847834b07d5" providerId="ADAL" clId="{45E2E8F8-78C6-4D22-B18B-FFF84D1F2F83}" dt="2021-02-15T14:08:20.608" v="289" actId="478"/>
          <ac:spMkLst>
            <pc:docMk/>
            <pc:sldMk cId="2200485442" sldId="278"/>
            <ac:spMk id="4" creationId="{7E66037F-1429-412B-B8FF-1DDA33EAEF86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08:23.188" v="291" actId="478"/>
          <ac:spMkLst>
            <pc:docMk/>
            <pc:sldMk cId="2200485442" sldId="278"/>
            <ac:spMk id="6" creationId="{8B1A3602-0EBD-4518-8922-63E63CFB930A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4:08:21.194" v="290" actId="478"/>
          <ac:picMkLst>
            <pc:docMk/>
            <pc:sldMk cId="2200485442" sldId="278"/>
            <ac:picMk id="3" creationId="{FCCCC433-6E6F-4911-BF96-DA2603887184}"/>
          </ac:picMkLst>
        </pc:picChg>
        <pc:picChg chg="add mod">
          <ac:chgData name="Praktikant Soencksen | Soencksen &amp; Teilhaber GmbH" userId="23afb408-a3b3-4366-9b2e-4847834b07d5" providerId="ADAL" clId="{45E2E8F8-78C6-4D22-B18B-FFF84D1F2F83}" dt="2021-02-15T14:08:36.344" v="295" actId="26606"/>
          <ac:picMkLst>
            <pc:docMk/>
            <pc:sldMk cId="2200485442" sldId="278"/>
            <ac:picMk id="5" creationId="{62B6A9DE-9A19-48C5-8FB9-27385A496A43}"/>
          </ac:picMkLst>
        </pc:picChg>
      </pc:sldChg>
      <pc:sldChg chg="addSp delSp modSp add mod">
        <pc:chgData name="Praktikant Soencksen | Soencksen &amp; Teilhaber GmbH" userId="23afb408-a3b3-4366-9b2e-4847834b07d5" providerId="ADAL" clId="{45E2E8F8-78C6-4D22-B18B-FFF84D1F2F83}" dt="2021-02-15T14:09:05.487" v="302" actId="1076"/>
        <pc:sldMkLst>
          <pc:docMk/>
          <pc:sldMk cId="1082148670" sldId="279"/>
        </pc:sldMkLst>
        <pc:spChg chg="del">
          <ac:chgData name="Praktikant Soencksen | Soencksen &amp; Teilhaber GmbH" userId="23afb408-a3b3-4366-9b2e-4847834b07d5" providerId="ADAL" clId="{45E2E8F8-78C6-4D22-B18B-FFF84D1F2F83}" dt="2021-02-15T14:08:48.183" v="296" actId="478"/>
          <ac:spMkLst>
            <pc:docMk/>
            <pc:sldMk cId="1082148670" sldId="279"/>
            <ac:spMk id="4" creationId="{7E66037F-1429-412B-B8FF-1DDA33EAEF86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08:50.605" v="298" actId="478"/>
          <ac:spMkLst>
            <pc:docMk/>
            <pc:sldMk cId="1082148670" sldId="279"/>
            <ac:spMk id="6" creationId="{8B1A3602-0EBD-4518-8922-63E63CFB930A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4:08:48.770" v="297" actId="478"/>
          <ac:picMkLst>
            <pc:docMk/>
            <pc:sldMk cId="1082148670" sldId="279"/>
            <ac:picMk id="3" creationId="{FCCCC433-6E6F-4911-BF96-DA2603887184}"/>
          </ac:picMkLst>
        </pc:picChg>
        <pc:picChg chg="add mod">
          <ac:chgData name="Praktikant Soencksen | Soencksen &amp; Teilhaber GmbH" userId="23afb408-a3b3-4366-9b2e-4847834b07d5" providerId="ADAL" clId="{45E2E8F8-78C6-4D22-B18B-FFF84D1F2F83}" dt="2021-02-15T14:09:05.487" v="302" actId="1076"/>
          <ac:picMkLst>
            <pc:docMk/>
            <pc:sldMk cId="1082148670" sldId="279"/>
            <ac:picMk id="5" creationId="{949F5D60-D953-4D7B-BF2B-F1940E91AC3F}"/>
          </ac:picMkLst>
        </pc:picChg>
      </pc:sldChg>
      <pc:sldChg chg="addSp delSp modSp add mod">
        <pc:chgData name="Praktikant Soencksen | Soencksen &amp; Teilhaber GmbH" userId="23afb408-a3b3-4366-9b2e-4847834b07d5" providerId="ADAL" clId="{45E2E8F8-78C6-4D22-B18B-FFF84D1F2F83}" dt="2021-02-15T14:33:57.593" v="641" actId="20577"/>
        <pc:sldMkLst>
          <pc:docMk/>
          <pc:sldMk cId="1174515826" sldId="280"/>
        </pc:sldMkLst>
        <pc:spChg chg="del">
          <ac:chgData name="Praktikant Soencksen | Soencksen &amp; Teilhaber GmbH" userId="23afb408-a3b3-4366-9b2e-4847834b07d5" providerId="ADAL" clId="{45E2E8F8-78C6-4D22-B18B-FFF84D1F2F83}" dt="2021-02-15T14:09:53.539" v="303" actId="478"/>
          <ac:spMkLst>
            <pc:docMk/>
            <pc:sldMk cId="1174515826" sldId="280"/>
            <ac:spMk id="4" creationId="{7E66037F-1429-412B-B8FF-1DDA33EAEF86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09:55.514" v="305" actId="478"/>
          <ac:spMkLst>
            <pc:docMk/>
            <pc:sldMk cId="1174515826" sldId="280"/>
            <ac:spMk id="6" creationId="{8B1A3602-0EBD-4518-8922-63E63CFB930A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4:29:41.845" v="608" actId="1076"/>
          <ac:spMkLst>
            <pc:docMk/>
            <pc:sldMk cId="1174515826" sldId="280"/>
            <ac:spMk id="11" creationId="{53D1E8DF-F1CA-4252-B3C3-6BBA46B80EF8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4:30:34.711" v="613" actId="1076"/>
          <ac:spMkLst>
            <pc:docMk/>
            <pc:sldMk cId="1174515826" sldId="280"/>
            <ac:spMk id="12" creationId="{32EF358E-F4C6-4524-8B74-60743ECA22BB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4:32:03.453" v="621"/>
          <ac:spMkLst>
            <pc:docMk/>
            <pc:sldMk cId="1174515826" sldId="280"/>
            <ac:spMk id="13" creationId="{611A3443-F7F5-42D4-ABA0-5BB0DA900EB8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4:33:08.558" v="633" actId="20577"/>
          <ac:spMkLst>
            <pc:docMk/>
            <pc:sldMk cId="1174515826" sldId="280"/>
            <ac:spMk id="14" creationId="{39B1539C-CE1B-4E7D-855C-937A511F71ED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4:33:57.593" v="641" actId="20577"/>
          <ac:spMkLst>
            <pc:docMk/>
            <pc:sldMk cId="1174515826" sldId="280"/>
            <ac:spMk id="15" creationId="{D4810882-C446-4F3B-AEAD-1F8132501EF7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4:09:54.141" v="304" actId="478"/>
          <ac:picMkLst>
            <pc:docMk/>
            <pc:sldMk cId="1174515826" sldId="280"/>
            <ac:picMk id="3" creationId="{FCCCC433-6E6F-4911-BF96-DA2603887184}"/>
          </ac:picMkLst>
        </pc:picChg>
        <pc:picChg chg="add mod modCrop">
          <ac:chgData name="Praktikant Soencksen | Soencksen &amp; Teilhaber GmbH" userId="23afb408-a3b3-4366-9b2e-4847834b07d5" providerId="ADAL" clId="{45E2E8F8-78C6-4D22-B18B-FFF84D1F2F83}" dt="2021-02-15T14:25:49.610" v="469" actId="1076"/>
          <ac:picMkLst>
            <pc:docMk/>
            <pc:sldMk cId="1174515826" sldId="280"/>
            <ac:picMk id="5" creationId="{D0A2B1EC-EC80-4915-B28B-070E6E41680F}"/>
          </ac:picMkLst>
        </pc:picChg>
        <pc:picChg chg="add mod ord">
          <ac:chgData name="Praktikant Soencksen | Soencksen &amp; Teilhaber GmbH" userId="23afb408-a3b3-4366-9b2e-4847834b07d5" providerId="ADAL" clId="{45E2E8F8-78C6-4D22-B18B-FFF84D1F2F83}" dt="2021-02-15T14:29:31.651" v="607" actId="29295"/>
          <ac:picMkLst>
            <pc:docMk/>
            <pc:sldMk cId="1174515826" sldId="280"/>
            <ac:picMk id="8" creationId="{A18115A5-70FF-40B1-960A-D6F829CA8645}"/>
          </ac:picMkLst>
        </pc:picChg>
        <pc:picChg chg="add mod modCrop">
          <ac:chgData name="Praktikant Soencksen | Soencksen &amp; Teilhaber GmbH" userId="23afb408-a3b3-4366-9b2e-4847834b07d5" providerId="ADAL" clId="{45E2E8F8-78C6-4D22-B18B-FFF84D1F2F83}" dt="2021-02-15T14:30:52.730" v="616" actId="29295"/>
          <ac:picMkLst>
            <pc:docMk/>
            <pc:sldMk cId="1174515826" sldId="280"/>
            <ac:picMk id="10" creationId="{BEBC0AE3-6EDF-403E-A414-B2FCF13C4CF3}"/>
          </ac:picMkLst>
        </pc:picChg>
      </pc:sldChg>
      <pc:sldChg chg="add del">
        <pc:chgData name="Praktikant Soencksen | Soencksen &amp; Teilhaber GmbH" userId="23afb408-a3b3-4366-9b2e-4847834b07d5" providerId="ADAL" clId="{45E2E8F8-78C6-4D22-B18B-FFF84D1F2F83}" dt="2021-02-15T14:37:00.810" v="662" actId="2696"/>
        <pc:sldMkLst>
          <pc:docMk/>
          <pc:sldMk cId="1276904939" sldId="281"/>
        </pc:sldMkLst>
      </pc:sldChg>
      <pc:sldChg chg="add del">
        <pc:chgData name="Praktikant Soencksen | Soencksen &amp; Teilhaber GmbH" userId="23afb408-a3b3-4366-9b2e-4847834b07d5" providerId="ADAL" clId="{45E2E8F8-78C6-4D22-B18B-FFF84D1F2F83}" dt="2021-02-15T14:37:07.562" v="663" actId="2696"/>
        <pc:sldMkLst>
          <pc:docMk/>
          <pc:sldMk cId="514090600" sldId="282"/>
        </pc:sldMkLst>
      </pc:sldChg>
      <pc:sldChg chg="addSp delSp modSp add mod">
        <pc:chgData name="Praktikant Soencksen | Soencksen &amp; Teilhaber GmbH" userId="23afb408-a3b3-4366-9b2e-4847834b07d5" providerId="ADAL" clId="{45E2E8F8-78C6-4D22-B18B-FFF84D1F2F83}" dt="2021-02-15T15:52:13.815" v="1396" actId="14100"/>
        <pc:sldMkLst>
          <pc:docMk/>
          <pc:sldMk cId="675900069" sldId="283"/>
        </pc:sldMkLst>
        <pc:spChg chg="add del mod">
          <ac:chgData name="Praktikant Soencksen | Soencksen &amp; Teilhaber GmbH" userId="23afb408-a3b3-4366-9b2e-4847834b07d5" providerId="ADAL" clId="{45E2E8F8-78C6-4D22-B18B-FFF84D1F2F83}" dt="2021-02-15T15:12:15.858" v="894" actId="478"/>
          <ac:spMkLst>
            <pc:docMk/>
            <pc:sldMk cId="675900069" sldId="283"/>
            <ac:spMk id="2" creationId="{8F552F89-A95C-4068-BC7A-26A9C6189CD0}"/>
          </ac:spMkLst>
        </pc:spChg>
        <pc:spChg chg="del mod">
          <ac:chgData name="Praktikant Soencksen | Soencksen &amp; Teilhaber GmbH" userId="23afb408-a3b3-4366-9b2e-4847834b07d5" providerId="ADAL" clId="{45E2E8F8-78C6-4D22-B18B-FFF84D1F2F83}" dt="2021-02-15T15:11:21.146" v="889" actId="478"/>
          <ac:spMkLst>
            <pc:docMk/>
            <pc:sldMk cId="675900069" sldId="283"/>
            <ac:spMk id="4" creationId="{7E66037F-1429-412B-B8FF-1DDA33EAEF86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12:37.550" v="896" actId="478"/>
          <ac:spMkLst>
            <pc:docMk/>
            <pc:sldMk cId="675900069" sldId="283"/>
            <ac:spMk id="5" creationId="{B56248C8-55E6-4786-83E4-21A1FEF1504C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5:36:33.214" v="1186" actId="1076"/>
          <ac:spMkLst>
            <pc:docMk/>
            <pc:sldMk cId="675900069" sldId="283"/>
            <ac:spMk id="6" creationId="{8B1A3602-0EBD-4518-8922-63E63CFB930A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5:34:24.847" v="1164" actId="207"/>
          <ac:spMkLst>
            <pc:docMk/>
            <pc:sldMk cId="675900069" sldId="283"/>
            <ac:spMk id="7" creationId="{5E70E87E-A3CF-4BF7-97C5-9F3F838B3339}"/>
          </ac:spMkLst>
        </pc:spChg>
        <pc:spChg chg="add del mod">
          <ac:chgData name="Praktikant Soencksen | Soencksen &amp; Teilhaber GmbH" userId="23afb408-a3b3-4366-9b2e-4847834b07d5" providerId="ADAL" clId="{45E2E8F8-78C6-4D22-B18B-FFF84D1F2F83}" dt="2021-02-15T15:14:37.960" v="914" actId="478"/>
          <ac:spMkLst>
            <pc:docMk/>
            <pc:sldMk cId="675900069" sldId="283"/>
            <ac:spMk id="8" creationId="{84A00456-3402-430D-B2F0-F69DCFA2F8E4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45:11.565" v="1332" actId="1076"/>
          <ac:spMkLst>
            <pc:docMk/>
            <pc:sldMk cId="675900069" sldId="283"/>
            <ac:spMk id="9" creationId="{1AAB7B59-51CD-456E-A4C8-03F91070AA7F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48:48.231" v="1371" actId="1076"/>
          <ac:spMkLst>
            <pc:docMk/>
            <pc:sldMk cId="675900069" sldId="283"/>
            <ac:spMk id="10" creationId="{17BE6DA2-14C4-4ABE-9E9D-B77CB1B67298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50:42.092" v="1386" actId="167"/>
          <ac:spMkLst>
            <pc:docMk/>
            <pc:sldMk cId="675900069" sldId="283"/>
            <ac:spMk id="11" creationId="{3F535BF2-BB42-489E-92BC-F971880711B2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45:45.975" v="1340" actId="167"/>
          <ac:spMkLst>
            <pc:docMk/>
            <pc:sldMk cId="675900069" sldId="283"/>
            <ac:spMk id="12" creationId="{B0BD3976-81A1-410A-850E-E94EA9D80D3F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16:45.829" v="989" actId="478"/>
          <ac:spMkLst>
            <pc:docMk/>
            <pc:sldMk cId="675900069" sldId="283"/>
            <ac:spMk id="13" creationId="{6E7F7D11-DC90-422D-9002-7BC3B52586EC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19:27.012" v="1010" actId="478"/>
          <ac:spMkLst>
            <pc:docMk/>
            <pc:sldMk cId="675900069" sldId="283"/>
            <ac:spMk id="14" creationId="{18B297E7-5591-4F93-9633-F1CD813004E0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20:10.766" v="1012" actId="478"/>
          <ac:spMkLst>
            <pc:docMk/>
            <pc:sldMk cId="675900069" sldId="283"/>
            <ac:spMk id="15" creationId="{BCD494B4-419D-48CC-8DCD-550F499AA80E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20:22.014" v="1014" actId="478"/>
          <ac:spMkLst>
            <pc:docMk/>
            <pc:sldMk cId="675900069" sldId="283"/>
            <ac:spMk id="16" creationId="{B7388A5B-B739-4A6F-A510-6C94454F9669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25:31.239" v="1053" actId="478"/>
          <ac:spMkLst>
            <pc:docMk/>
            <pc:sldMk cId="675900069" sldId="283"/>
            <ac:spMk id="17" creationId="{FDE87137-55F6-4E41-A958-BA8AE2B3609F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21:06.905" v="1017" actId="11529"/>
          <ac:spMkLst>
            <pc:docMk/>
            <pc:sldMk cId="675900069" sldId="283"/>
            <ac:spMk id="18" creationId="{4B6D33EC-F978-4B10-ABDA-3737764ADA2E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21:31.008" v="1019" actId="11529"/>
          <ac:spMkLst>
            <pc:docMk/>
            <pc:sldMk cId="675900069" sldId="283"/>
            <ac:spMk id="19" creationId="{BC5E3D1A-C25F-498C-B1DC-0CED2945A55F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22:37.704" v="1022" actId="11529"/>
          <ac:spMkLst>
            <pc:docMk/>
            <pc:sldMk cId="675900069" sldId="283"/>
            <ac:spMk id="20" creationId="{14A5A756-993C-4C44-97F1-4B58A2523007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23:02.379" v="1024" actId="478"/>
          <ac:spMkLst>
            <pc:docMk/>
            <pc:sldMk cId="675900069" sldId="283"/>
            <ac:spMk id="21" creationId="{854FAFEB-0D8C-4341-A489-521253A0535C}"/>
          </ac:spMkLst>
        </pc:spChg>
        <pc:spChg chg="add del mod">
          <ac:chgData name="Praktikant Soencksen | Soencksen &amp; Teilhaber GmbH" userId="23afb408-a3b3-4366-9b2e-4847834b07d5" providerId="ADAL" clId="{45E2E8F8-78C6-4D22-B18B-FFF84D1F2F83}" dt="2021-02-15T15:25:31.625" v="1054" actId="478"/>
          <ac:spMkLst>
            <pc:docMk/>
            <pc:sldMk cId="675900069" sldId="283"/>
            <ac:spMk id="22" creationId="{BE51EDD3-2195-4B32-BECA-C905DAC04909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25:33.059" v="1055" actId="478"/>
          <ac:spMkLst>
            <pc:docMk/>
            <pc:sldMk cId="675900069" sldId="283"/>
            <ac:spMk id="23" creationId="{559D1C6C-14A1-4718-A08D-F2D167A5D4FC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25:29.836" v="1052" actId="478"/>
          <ac:spMkLst>
            <pc:docMk/>
            <pc:sldMk cId="675900069" sldId="283"/>
            <ac:spMk id="24" creationId="{4B3A923D-5CED-48FF-A634-71A21296D6AB}"/>
          </ac:spMkLst>
        </pc:spChg>
        <pc:spChg chg="add del mod">
          <ac:chgData name="Praktikant Soencksen | Soencksen &amp; Teilhaber GmbH" userId="23afb408-a3b3-4366-9b2e-4847834b07d5" providerId="ADAL" clId="{45E2E8F8-78C6-4D22-B18B-FFF84D1F2F83}" dt="2021-02-15T15:25:26.072" v="1047" actId="11529"/>
          <ac:spMkLst>
            <pc:docMk/>
            <pc:sldMk cId="675900069" sldId="283"/>
            <ac:spMk id="25" creationId="{EC455614-EBC9-42B9-97D5-C4375BA386F1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39:36.390" v="1204" actId="14100"/>
          <ac:spMkLst>
            <pc:docMk/>
            <pc:sldMk cId="675900069" sldId="283"/>
            <ac:spMk id="26" creationId="{76719B05-D2E1-401F-930D-C03D0EFFD8E5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39:05.404" v="1201" actId="14100"/>
          <ac:spMkLst>
            <pc:docMk/>
            <pc:sldMk cId="675900069" sldId="283"/>
            <ac:spMk id="27" creationId="{72931063-FF82-422D-9C58-9F8D6179C57B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49:02.612" v="1372" actId="167"/>
          <ac:spMkLst>
            <pc:docMk/>
            <pc:sldMk cId="675900069" sldId="283"/>
            <ac:spMk id="28" creationId="{56256CF2-44E6-432F-84EC-600DFE2D3869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35:06.915" v="1169" actId="14100"/>
          <ac:spMkLst>
            <pc:docMk/>
            <pc:sldMk cId="675900069" sldId="283"/>
            <ac:spMk id="29" creationId="{BE339932-DB01-43EF-9DEE-68D65A4B3812}"/>
          </ac:spMkLst>
        </pc:spChg>
        <pc:spChg chg="add del mod">
          <ac:chgData name="Praktikant Soencksen | Soencksen &amp; Teilhaber GmbH" userId="23afb408-a3b3-4366-9b2e-4847834b07d5" providerId="ADAL" clId="{45E2E8F8-78C6-4D22-B18B-FFF84D1F2F83}" dt="2021-02-15T15:44:24.144" v="1316" actId="207"/>
          <ac:spMkLst>
            <pc:docMk/>
            <pc:sldMk cId="675900069" sldId="283"/>
            <ac:spMk id="32" creationId="{1C5F6E16-FE29-4E4E-9A3C-F5853260DA4E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5:51:13.405" v="1392" actId="14100"/>
          <ac:spMkLst>
            <pc:docMk/>
            <pc:sldMk cId="675900069" sldId="283"/>
            <ac:spMk id="34" creationId="{039FF13E-9411-4B8A-9526-D39A5C5E2350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5:51:04.367" v="1391" actId="14100"/>
          <ac:spMkLst>
            <pc:docMk/>
            <pc:sldMk cId="675900069" sldId="283"/>
            <ac:spMk id="36" creationId="{DA6E434C-9E35-4EE9-A2EB-9A27655E603F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5:50:57.996" v="1389" actId="14100"/>
          <ac:spMkLst>
            <pc:docMk/>
            <pc:sldMk cId="675900069" sldId="283"/>
            <ac:spMk id="38" creationId="{F0D3DAF0-9F80-4ABE-AEB1-EDDA6D93982A}"/>
          </ac:spMkLst>
        </pc:spChg>
        <pc:spChg chg="add del">
          <ac:chgData name="Praktikant Soencksen | Soencksen &amp; Teilhaber GmbH" userId="23afb408-a3b3-4366-9b2e-4847834b07d5" providerId="ADAL" clId="{45E2E8F8-78C6-4D22-B18B-FFF84D1F2F83}" dt="2021-02-15T15:43:40.168" v="1276" actId="478"/>
          <ac:spMkLst>
            <pc:docMk/>
            <pc:sldMk cId="675900069" sldId="283"/>
            <ac:spMk id="39" creationId="{9EE1EC23-9973-46F2-B026-1726702D199B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44:52.694" v="1327" actId="1076"/>
          <ac:spMkLst>
            <pc:docMk/>
            <pc:sldMk cId="675900069" sldId="283"/>
            <ac:spMk id="40" creationId="{94A21CFA-5D0C-4785-B652-E92C2E7BF262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52:08.095" v="1395" actId="14100"/>
          <ac:spMkLst>
            <pc:docMk/>
            <pc:sldMk cId="675900069" sldId="283"/>
            <ac:spMk id="41" creationId="{0E9DB15C-3D79-469C-889A-9ED4513518EA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49:51.406" v="1378" actId="14100"/>
          <ac:spMkLst>
            <pc:docMk/>
            <pc:sldMk cId="675900069" sldId="283"/>
            <ac:spMk id="42" creationId="{DE2097EC-64F7-4DD3-85CD-96BCC4B87AAC}"/>
          </ac:spMkLst>
        </pc:spChg>
        <pc:spChg chg="add mod ord">
          <ac:chgData name="Praktikant Soencksen | Soencksen &amp; Teilhaber GmbH" userId="23afb408-a3b3-4366-9b2e-4847834b07d5" providerId="ADAL" clId="{45E2E8F8-78C6-4D22-B18B-FFF84D1F2F83}" dt="2021-02-15T15:52:13.815" v="1396" actId="14100"/>
          <ac:spMkLst>
            <pc:docMk/>
            <pc:sldMk cId="675900069" sldId="283"/>
            <ac:spMk id="43" creationId="{C2EFD700-C04D-4DF7-B03B-BF44ACB6EF33}"/>
          </ac:spMkLst>
        </pc:spChg>
        <pc:picChg chg="del">
          <ac:chgData name="Praktikant Soencksen | Soencksen &amp; Teilhaber GmbH" userId="23afb408-a3b3-4366-9b2e-4847834b07d5" providerId="ADAL" clId="{45E2E8F8-78C6-4D22-B18B-FFF84D1F2F83}" dt="2021-02-15T15:11:21.759" v="890" actId="478"/>
          <ac:picMkLst>
            <pc:docMk/>
            <pc:sldMk cId="675900069" sldId="283"/>
            <ac:picMk id="3" creationId="{FCCCC433-6E6F-4911-BF96-DA2603887184}"/>
          </ac:picMkLst>
        </pc:picChg>
        <pc:picChg chg="add mod ord modCrop">
          <ac:chgData name="Praktikant Soencksen | Soencksen &amp; Teilhaber GmbH" userId="23afb408-a3b3-4366-9b2e-4847834b07d5" providerId="ADAL" clId="{45E2E8F8-78C6-4D22-B18B-FFF84D1F2F83}" dt="2021-02-15T15:33:57.718" v="1159" actId="167"/>
          <ac:picMkLst>
            <pc:docMk/>
            <pc:sldMk cId="675900069" sldId="283"/>
            <ac:picMk id="31" creationId="{6DACAA7D-04D1-48DF-B5B2-A8B70432CF06}"/>
          </ac:picMkLst>
        </pc:picChg>
      </pc:sldChg>
      <pc:sldChg chg="modSp add mod">
        <pc:chgData name="Praktikant Soencksen | Soencksen &amp; Teilhaber GmbH" userId="23afb408-a3b3-4366-9b2e-4847834b07d5" providerId="ADAL" clId="{45E2E8F8-78C6-4D22-B18B-FFF84D1F2F83}" dt="2021-02-15T14:07:55.349" v="288" actId="1076"/>
        <pc:sldMkLst>
          <pc:docMk/>
          <pc:sldMk cId="3319650418" sldId="1873"/>
        </pc:sldMkLst>
        <pc:picChg chg="mod">
          <ac:chgData name="Praktikant Soencksen | Soencksen &amp; Teilhaber GmbH" userId="23afb408-a3b3-4366-9b2e-4847834b07d5" providerId="ADAL" clId="{45E2E8F8-78C6-4D22-B18B-FFF84D1F2F83}" dt="2021-02-15T14:07:55.349" v="288" actId="1076"/>
          <ac:picMkLst>
            <pc:docMk/>
            <pc:sldMk cId="3319650418" sldId="1873"/>
            <ac:picMk id="7" creationId="{EF53A4F1-B6E0-4D97-9EA8-1EA6E0ACACBD}"/>
          </ac:picMkLst>
        </pc:picChg>
      </pc:sldChg>
      <pc:sldChg chg="delSp modSp add mod">
        <pc:chgData name="Praktikant Soencksen | Soencksen &amp; Teilhaber GmbH" userId="23afb408-a3b3-4366-9b2e-4847834b07d5" providerId="ADAL" clId="{45E2E8F8-78C6-4D22-B18B-FFF84D1F2F83}" dt="2021-02-15T14:44:42.519" v="750" actId="1076"/>
        <pc:sldMkLst>
          <pc:docMk/>
          <pc:sldMk cId="3031943191" sldId="1874"/>
        </pc:sldMkLst>
        <pc:spChg chg="del mod">
          <ac:chgData name="Praktikant Soencksen | Soencksen &amp; Teilhaber GmbH" userId="23afb408-a3b3-4366-9b2e-4847834b07d5" providerId="ADAL" clId="{45E2E8F8-78C6-4D22-B18B-FFF84D1F2F83}" dt="2021-02-15T14:34:52.065" v="649" actId="478"/>
          <ac:spMkLst>
            <pc:docMk/>
            <pc:sldMk cId="3031943191" sldId="1874"/>
            <ac:spMk id="13" creationId="{611A3443-F7F5-42D4-ABA0-5BB0DA900EB8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34:54.528" v="650" actId="478"/>
          <ac:spMkLst>
            <pc:docMk/>
            <pc:sldMk cId="3031943191" sldId="1874"/>
            <ac:spMk id="14" creationId="{39B1539C-CE1B-4E7D-855C-937A511F71ED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34:56.085" v="651" actId="478"/>
          <ac:spMkLst>
            <pc:docMk/>
            <pc:sldMk cId="3031943191" sldId="1874"/>
            <ac:spMk id="15" creationId="{D4810882-C446-4F3B-AEAD-1F8132501EF7}"/>
          </ac:spMkLst>
        </pc:spChg>
        <pc:picChg chg="mod">
          <ac:chgData name="Praktikant Soencksen | Soencksen &amp; Teilhaber GmbH" userId="23afb408-a3b3-4366-9b2e-4847834b07d5" providerId="ADAL" clId="{45E2E8F8-78C6-4D22-B18B-FFF84D1F2F83}" dt="2021-02-15T14:44:42.519" v="750" actId="1076"/>
          <ac:picMkLst>
            <pc:docMk/>
            <pc:sldMk cId="3031943191" sldId="1874"/>
            <ac:picMk id="10" creationId="{BEBC0AE3-6EDF-403E-A414-B2FCF13C4CF3}"/>
          </ac:picMkLst>
        </pc:picChg>
      </pc:sldChg>
      <pc:sldChg chg="delSp modSp add mod">
        <pc:chgData name="Praktikant Soencksen | Soencksen &amp; Teilhaber GmbH" userId="23afb408-a3b3-4366-9b2e-4847834b07d5" providerId="ADAL" clId="{45E2E8F8-78C6-4D22-B18B-FFF84D1F2F83}" dt="2021-02-15T14:44:39.109" v="749" actId="1076"/>
        <pc:sldMkLst>
          <pc:docMk/>
          <pc:sldMk cId="2136349123" sldId="1875"/>
        </pc:sldMkLst>
        <pc:spChg chg="del">
          <ac:chgData name="Praktikant Soencksen | Soencksen &amp; Teilhaber GmbH" userId="23afb408-a3b3-4366-9b2e-4847834b07d5" providerId="ADAL" clId="{45E2E8F8-78C6-4D22-B18B-FFF84D1F2F83}" dt="2021-02-15T14:35:39.366" v="655" actId="478"/>
          <ac:spMkLst>
            <pc:docMk/>
            <pc:sldMk cId="2136349123" sldId="1875"/>
            <ac:spMk id="13" creationId="{611A3443-F7F5-42D4-ABA0-5BB0DA900EB8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4:35:41.425" v="656" actId="478"/>
          <ac:spMkLst>
            <pc:docMk/>
            <pc:sldMk cId="2136349123" sldId="1875"/>
            <ac:spMk id="15" creationId="{D4810882-C446-4F3B-AEAD-1F8132501EF7}"/>
          </ac:spMkLst>
        </pc:spChg>
        <pc:picChg chg="mod">
          <ac:chgData name="Praktikant Soencksen | Soencksen &amp; Teilhaber GmbH" userId="23afb408-a3b3-4366-9b2e-4847834b07d5" providerId="ADAL" clId="{45E2E8F8-78C6-4D22-B18B-FFF84D1F2F83}" dt="2021-02-15T14:44:39.109" v="749" actId="1076"/>
          <ac:picMkLst>
            <pc:docMk/>
            <pc:sldMk cId="2136349123" sldId="1875"/>
            <ac:picMk id="10" creationId="{BEBC0AE3-6EDF-403E-A414-B2FCF13C4CF3}"/>
          </ac:picMkLst>
        </pc:picChg>
      </pc:sldChg>
      <pc:sldChg chg="delSp modSp add mod">
        <pc:chgData name="Praktikant Soencksen | Soencksen &amp; Teilhaber GmbH" userId="23afb408-a3b3-4366-9b2e-4847834b07d5" providerId="ADAL" clId="{45E2E8F8-78C6-4D22-B18B-FFF84D1F2F83}" dt="2021-02-15T14:44:31.487" v="748" actId="1076"/>
        <pc:sldMkLst>
          <pc:docMk/>
          <pc:sldMk cId="1898863054" sldId="1876"/>
        </pc:sldMkLst>
        <pc:spChg chg="del">
          <ac:chgData name="Praktikant Soencksen | Soencksen &amp; Teilhaber GmbH" userId="23afb408-a3b3-4366-9b2e-4847834b07d5" providerId="ADAL" clId="{45E2E8F8-78C6-4D22-B18B-FFF84D1F2F83}" dt="2021-02-15T14:36:06.094" v="659" actId="478"/>
          <ac:spMkLst>
            <pc:docMk/>
            <pc:sldMk cId="1898863054" sldId="1876"/>
            <ac:spMk id="15" creationId="{D4810882-C446-4F3B-AEAD-1F8132501EF7}"/>
          </ac:spMkLst>
        </pc:spChg>
        <pc:picChg chg="mod">
          <ac:chgData name="Praktikant Soencksen | Soencksen &amp; Teilhaber GmbH" userId="23afb408-a3b3-4366-9b2e-4847834b07d5" providerId="ADAL" clId="{45E2E8F8-78C6-4D22-B18B-FFF84D1F2F83}" dt="2021-02-15T14:44:31.487" v="748" actId="1076"/>
          <ac:picMkLst>
            <pc:docMk/>
            <pc:sldMk cId="1898863054" sldId="1876"/>
            <ac:picMk id="10" creationId="{BEBC0AE3-6EDF-403E-A414-B2FCF13C4CF3}"/>
          </ac:picMkLst>
        </pc:picChg>
      </pc:sldChg>
      <pc:sldChg chg="modSp add mod">
        <pc:chgData name="Praktikant Soencksen | Soencksen &amp; Teilhaber GmbH" userId="23afb408-a3b3-4366-9b2e-4847834b07d5" providerId="ADAL" clId="{45E2E8F8-78C6-4D22-B18B-FFF84D1F2F83}" dt="2021-02-15T14:44:51.209" v="751" actId="1076"/>
        <pc:sldMkLst>
          <pc:docMk/>
          <pc:sldMk cId="3473561543" sldId="1877"/>
        </pc:sldMkLst>
        <pc:picChg chg="mod">
          <ac:chgData name="Praktikant Soencksen | Soencksen &amp; Teilhaber GmbH" userId="23afb408-a3b3-4366-9b2e-4847834b07d5" providerId="ADAL" clId="{45E2E8F8-78C6-4D22-B18B-FFF84D1F2F83}" dt="2021-02-15T14:44:51.209" v="751" actId="1076"/>
          <ac:picMkLst>
            <pc:docMk/>
            <pc:sldMk cId="3473561543" sldId="1877"/>
            <ac:picMk id="10" creationId="{BEBC0AE3-6EDF-403E-A414-B2FCF13C4CF3}"/>
          </ac:picMkLst>
        </pc:picChg>
      </pc:sldChg>
      <pc:sldChg chg="modSp add mod">
        <pc:chgData name="Praktikant Soencksen | Soencksen &amp; Teilhaber GmbH" userId="23afb408-a3b3-4366-9b2e-4847834b07d5" providerId="ADAL" clId="{45E2E8F8-78C6-4D22-B18B-FFF84D1F2F83}" dt="2021-02-15T14:45:06.095" v="752" actId="1076"/>
        <pc:sldMkLst>
          <pc:docMk/>
          <pc:sldMk cId="3676409635" sldId="1878"/>
        </pc:sldMkLst>
        <pc:spChg chg="mod">
          <ac:chgData name="Praktikant Soencksen | Soencksen &amp; Teilhaber GmbH" userId="23afb408-a3b3-4366-9b2e-4847834b07d5" providerId="ADAL" clId="{45E2E8F8-78C6-4D22-B18B-FFF84D1F2F83}" dt="2021-02-15T14:37:26.713" v="703" actId="20577"/>
          <ac:spMkLst>
            <pc:docMk/>
            <pc:sldMk cId="3676409635" sldId="1878"/>
            <ac:spMk id="11" creationId="{53D1E8DF-F1CA-4252-B3C3-6BBA46B80EF8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40:43.276" v="730" actId="20577"/>
          <ac:spMkLst>
            <pc:docMk/>
            <pc:sldMk cId="3676409635" sldId="1878"/>
            <ac:spMk id="12" creationId="{32EF358E-F4C6-4524-8B74-60743ECA22BB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40:49.698" v="731" actId="20577"/>
          <ac:spMkLst>
            <pc:docMk/>
            <pc:sldMk cId="3676409635" sldId="1878"/>
            <ac:spMk id="13" creationId="{611A3443-F7F5-42D4-ABA0-5BB0DA900EB8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39:29.522" v="724" actId="20577"/>
          <ac:spMkLst>
            <pc:docMk/>
            <pc:sldMk cId="3676409635" sldId="1878"/>
            <ac:spMk id="14" creationId="{39B1539C-CE1B-4E7D-855C-937A511F71ED}"/>
          </ac:spMkLst>
        </pc:spChg>
        <pc:spChg chg="mod">
          <ac:chgData name="Praktikant Soencksen | Soencksen &amp; Teilhaber GmbH" userId="23afb408-a3b3-4366-9b2e-4847834b07d5" providerId="ADAL" clId="{45E2E8F8-78C6-4D22-B18B-FFF84D1F2F83}" dt="2021-02-15T14:40:23.133" v="729" actId="120"/>
          <ac:spMkLst>
            <pc:docMk/>
            <pc:sldMk cId="3676409635" sldId="1878"/>
            <ac:spMk id="15" creationId="{D4810882-C446-4F3B-AEAD-1F8132501EF7}"/>
          </ac:spMkLst>
        </pc:spChg>
        <pc:picChg chg="mod">
          <ac:chgData name="Praktikant Soencksen | Soencksen &amp; Teilhaber GmbH" userId="23afb408-a3b3-4366-9b2e-4847834b07d5" providerId="ADAL" clId="{45E2E8F8-78C6-4D22-B18B-FFF84D1F2F83}" dt="2021-02-15T14:45:06.095" v="752" actId="1076"/>
          <ac:picMkLst>
            <pc:docMk/>
            <pc:sldMk cId="3676409635" sldId="1878"/>
            <ac:picMk id="10" creationId="{BEBC0AE3-6EDF-403E-A414-B2FCF13C4CF3}"/>
          </ac:picMkLst>
        </pc:picChg>
      </pc:sldChg>
      <pc:sldChg chg="addSp delSp modSp add mod">
        <pc:chgData name="Praktikant Soencksen | Soencksen &amp; Teilhaber GmbH" userId="23afb408-a3b3-4366-9b2e-4847834b07d5" providerId="ADAL" clId="{45E2E8F8-78C6-4D22-B18B-FFF84D1F2F83}" dt="2021-02-15T15:58:59.942" v="1456"/>
        <pc:sldMkLst>
          <pc:docMk/>
          <pc:sldMk cId="856111068" sldId="1879"/>
        </pc:sldMkLst>
        <pc:spChg chg="del">
          <ac:chgData name="Praktikant Soencksen | Soencksen &amp; Teilhaber GmbH" userId="23afb408-a3b3-4366-9b2e-4847834b07d5" providerId="ADAL" clId="{45E2E8F8-78C6-4D22-B18B-FFF84D1F2F83}" dt="2021-02-15T15:58:11.861" v="1436" actId="478"/>
          <ac:spMkLst>
            <pc:docMk/>
            <pc:sldMk cId="856111068" sldId="1879"/>
            <ac:spMk id="5" creationId="{C85C71B3-46BA-414B-A3DB-00FD7D0707EA}"/>
          </ac:spMkLst>
        </pc:spChg>
        <pc:spChg chg="add del mod">
          <ac:chgData name="Praktikant Soencksen | Soencksen &amp; Teilhaber GmbH" userId="23afb408-a3b3-4366-9b2e-4847834b07d5" providerId="ADAL" clId="{45E2E8F8-78C6-4D22-B18B-FFF84D1F2F83}" dt="2021-02-15T15:58:08.667" v="1433" actId="478"/>
          <ac:spMkLst>
            <pc:docMk/>
            <pc:sldMk cId="856111068" sldId="1879"/>
            <ac:spMk id="6" creationId="{3D6F9C0A-9A6B-41DB-B4A6-FB133B175216}"/>
          </ac:spMkLst>
        </pc:spChg>
        <pc:spChg chg="del">
          <ac:chgData name="Praktikant Soencksen | Soencksen &amp; Teilhaber GmbH" userId="23afb408-a3b3-4366-9b2e-4847834b07d5" providerId="ADAL" clId="{45E2E8F8-78C6-4D22-B18B-FFF84D1F2F83}" dt="2021-02-15T15:58:10.303" v="1434" actId="478"/>
          <ac:spMkLst>
            <pc:docMk/>
            <pc:sldMk cId="856111068" sldId="1879"/>
            <ac:spMk id="10" creationId="{12812231-64DD-40B2-B07A-20031E2EFF12}"/>
          </ac:spMkLst>
        </pc:spChg>
        <pc:spChg chg="del mod">
          <ac:chgData name="Praktikant Soencksen | Soencksen &amp; Teilhaber GmbH" userId="23afb408-a3b3-4366-9b2e-4847834b07d5" providerId="ADAL" clId="{45E2E8F8-78C6-4D22-B18B-FFF84D1F2F83}" dt="2021-02-15T15:58:06.129" v="1432" actId="478"/>
          <ac:spMkLst>
            <pc:docMk/>
            <pc:sldMk cId="856111068" sldId="1879"/>
            <ac:spMk id="12" creationId="{91CD0CD2-9003-469F-A3E3-F1641627904D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5:55:47.401" v="1412" actId="1076"/>
          <ac:spMkLst>
            <pc:docMk/>
            <pc:sldMk cId="856111068" sldId="1879"/>
            <ac:spMk id="14" creationId="{0B64EE0C-EF84-4A89-BCD4-D36BCCFC3E24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5:56:40.970" v="1419" actId="1076"/>
          <ac:spMkLst>
            <pc:docMk/>
            <pc:sldMk cId="856111068" sldId="1879"/>
            <ac:spMk id="18" creationId="{4BF21E36-E060-4BAB-B235-6E6467DE198B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5:56:56.652" v="1421" actId="1076"/>
          <ac:spMkLst>
            <pc:docMk/>
            <pc:sldMk cId="856111068" sldId="1879"/>
            <ac:spMk id="19" creationId="{77A2A849-4B2E-40F0-8783-56C1759F462F}"/>
          </ac:spMkLst>
        </pc:spChg>
        <pc:spChg chg="add del mod">
          <ac:chgData name="Praktikant Soencksen | Soencksen &amp; Teilhaber GmbH" userId="23afb408-a3b3-4366-9b2e-4847834b07d5" providerId="ADAL" clId="{45E2E8F8-78C6-4D22-B18B-FFF84D1F2F83}" dt="2021-02-15T15:58:02.804" v="1431" actId="478"/>
          <ac:spMkLst>
            <pc:docMk/>
            <pc:sldMk cId="856111068" sldId="1879"/>
            <ac:spMk id="20" creationId="{0495D5C1-A7DC-4F8A-A4C5-D4A88783EEC3}"/>
          </ac:spMkLst>
        </pc:spChg>
        <pc:spChg chg="add mod">
          <ac:chgData name="Praktikant Soencksen | Soencksen &amp; Teilhaber GmbH" userId="23afb408-a3b3-4366-9b2e-4847834b07d5" providerId="ADAL" clId="{45E2E8F8-78C6-4D22-B18B-FFF84D1F2F83}" dt="2021-02-15T15:58:59.942" v="1456"/>
          <ac:spMkLst>
            <pc:docMk/>
            <pc:sldMk cId="856111068" sldId="1879"/>
            <ac:spMk id="21" creationId="{334DE407-15E2-45C3-B21D-5CA9A43372CD}"/>
          </ac:spMkLst>
        </pc:spChg>
        <pc:picChg chg="add mod modCrop">
          <ac:chgData name="Praktikant Soencksen | Soencksen &amp; Teilhaber GmbH" userId="23afb408-a3b3-4366-9b2e-4847834b07d5" providerId="ADAL" clId="{45E2E8F8-78C6-4D22-B18B-FFF84D1F2F83}" dt="2021-02-15T15:58:43.973" v="1455" actId="29295"/>
          <ac:picMkLst>
            <pc:docMk/>
            <pc:sldMk cId="856111068" sldId="1879"/>
            <ac:picMk id="3" creationId="{BD026C54-3C22-46EE-A682-9066ADE9F65A}"/>
          </ac:picMkLst>
        </pc:picChg>
        <pc:picChg chg="del">
          <ac:chgData name="Praktikant Soencksen | Soencksen &amp; Teilhaber GmbH" userId="23afb408-a3b3-4366-9b2e-4847834b07d5" providerId="ADAL" clId="{45E2E8F8-78C6-4D22-B18B-FFF84D1F2F83}" dt="2021-02-15T15:53:40.315" v="1398" actId="478"/>
          <ac:picMkLst>
            <pc:docMk/>
            <pc:sldMk cId="856111068" sldId="1879"/>
            <ac:picMk id="11" creationId="{C034057E-4AB5-42C2-993B-FF084468185A}"/>
          </ac:picMkLst>
        </pc:picChg>
        <pc:cxnChg chg="del">
          <ac:chgData name="Praktikant Soencksen | Soencksen &amp; Teilhaber GmbH" userId="23afb408-a3b3-4366-9b2e-4847834b07d5" providerId="ADAL" clId="{45E2E8F8-78C6-4D22-B18B-FFF84D1F2F83}" dt="2021-02-15T15:58:11.121" v="1435" actId="478"/>
          <ac:cxnSpMkLst>
            <pc:docMk/>
            <pc:sldMk cId="856111068" sldId="1879"/>
            <ac:cxnSpMk id="7" creationId="{D3F179C9-ABF9-4DBE-BD57-60E8A739CDF6}"/>
          </ac:cxnSpMkLst>
        </pc:cxnChg>
        <pc:cxnChg chg="del">
          <ac:chgData name="Praktikant Soencksen | Soencksen &amp; Teilhaber GmbH" userId="23afb408-a3b3-4366-9b2e-4847834b07d5" providerId="ADAL" clId="{45E2E8F8-78C6-4D22-B18B-FFF84D1F2F83}" dt="2021-02-15T15:58:13.388" v="1437" actId="478"/>
          <ac:cxnSpMkLst>
            <pc:docMk/>
            <pc:sldMk cId="856111068" sldId="1879"/>
            <ac:cxnSpMk id="8" creationId="{65A56E4A-E110-4ABC-B86D-5923B792AC30}"/>
          </ac:cxnSpMkLst>
        </pc:cxnChg>
        <pc:cxnChg chg="del mod">
          <ac:chgData name="Praktikant Soencksen | Soencksen &amp; Teilhaber GmbH" userId="23afb408-a3b3-4366-9b2e-4847834b07d5" providerId="ADAL" clId="{45E2E8F8-78C6-4D22-B18B-FFF84D1F2F83}" dt="2021-02-15T15:58:14.999" v="1439" actId="478"/>
          <ac:cxnSpMkLst>
            <pc:docMk/>
            <pc:sldMk cId="856111068" sldId="1879"/>
            <ac:cxnSpMk id="9" creationId="{3D83A770-805B-45B0-B1BE-CC6C01C949C5}"/>
          </ac:cxnSpMkLst>
        </pc:cxnChg>
        <pc:cxnChg chg="add mod">
          <ac:chgData name="Praktikant Soencksen | Soencksen &amp; Teilhaber GmbH" userId="23afb408-a3b3-4366-9b2e-4847834b07d5" providerId="ADAL" clId="{45E2E8F8-78C6-4D22-B18B-FFF84D1F2F83}" dt="2021-02-15T15:55:41.028" v="1411" actId="1076"/>
          <ac:cxnSpMkLst>
            <pc:docMk/>
            <pc:sldMk cId="856111068" sldId="1879"/>
            <ac:cxnSpMk id="15" creationId="{7512A3BC-DEA8-40F1-A8B4-7DA7637E8428}"/>
          </ac:cxnSpMkLst>
        </pc:cxnChg>
        <pc:cxnChg chg="add mod">
          <ac:chgData name="Praktikant Soencksen | Soencksen &amp; Teilhaber GmbH" userId="23afb408-a3b3-4366-9b2e-4847834b07d5" providerId="ADAL" clId="{45E2E8F8-78C6-4D22-B18B-FFF84D1F2F83}" dt="2021-02-15T15:55:51.984" v="1414" actId="1076"/>
          <ac:cxnSpMkLst>
            <pc:docMk/>
            <pc:sldMk cId="856111068" sldId="1879"/>
            <ac:cxnSpMk id="16" creationId="{366BC68C-9929-466A-AA0A-4A0D3E4485F1}"/>
          </ac:cxnSpMkLst>
        </pc:cxnChg>
        <pc:cxnChg chg="add mod">
          <ac:chgData name="Praktikant Soencksen | Soencksen &amp; Teilhaber GmbH" userId="23afb408-a3b3-4366-9b2e-4847834b07d5" providerId="ADAL" clId="{45E2E8F8-78C6-4D22-B18B-FFF84D1F2F83}" dt="2021-02-15T15:56:17.942" v="1416" actId="1076"/>
          <ac:cxnSpMkLst>
            <pc:docMk/>
            <pc:sldMk cId="856111068" sldId="1879"/>
            <ac:cxnSpMk id="17" creationId="{C8F3E2D2-E2E0-4ADC-9E45-B20B794C22A3}"/>
          </ac:cxnSpMkLst>
        </pc:cxnChg>
      </pc:sldChg>
    </pc:docChg>
  </pc:docChgLst>
  <pc:docChgLst>
    <pc:chgData name="Praktikant Soencksen | Soencksen &amp; Teilhaber GmbH" userId="23afb408-a3b3-4366-9b2e-4847834b07d5" providerId="ADAL" clId="{05B90FE4-4205-4D39-A616-5BA2260B81F5}"/>
    <pc:docChg chg="modSld">
      <pc:chgData name="Praktikant Soencksen | Soencksen &amp; Teilhaber GmbH" userId="23afb408-a3b3-4366-9b2e-4847834b07d5" providerId="ADAL" clId="{05B90FE4-4205-4D39-A616-5BA2260B81F5}" dt="2021-02-17T10:53:08.410" v="29"/>
      <pc:docMkLst>
        <pc:docMk/>
      </pc:docMkLst>
      <pc:sldChg chg="modNotesTx">
        <pc:chgData name="Praktikant Soencksen | Soencksen &amp; Teilhaber GmbH" userId="23afb408-a3b3-4366-9b2e-4847834b07d5" providerId="ADAL" clId="{05B90FE4-4205-4D39-A616-5BA2260B81F5}" dt="2021-02-17T10:50:13.823" v="0"/>
        <pc:sldMkLst>
          <pc:docMk/>
          <pc:sldMk cId="122693117" sldId="268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0:28.706" v="1" actId="20577"/>
        <pc:sldMkLst>
          <pc:docMk/>
          <pc:sldMk cId="2139806304" sldId="269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1:39.145" v="20"/>
        <pc:sldMkLst>
          <pc:docMk/>
          <pc:sldMk cId="1345774682" sldId="274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1:55.914" v="21"/>
        <pc:sldMkLst>
          <pc:docMk/>
          <pc:sldMk cId="3282689274" sldId="275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2:15.060" v="23" actId="20577"/>
        <pc:sldMkLst>
          <pc:docMk/>
          <pc:sldMk cId="467929704" sldId="277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2:33.370" v="25" actId="20577"/>
        <pc:sldMkLst>
          <pc:docMk/>
          <pc:sldMk cId="2200485442" sldId="278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2:35.925" v="26" actId="20577"/>
        <pc:sldMkLst>
          <pc:docMk/>
          <pc:sldMk cId="1082148670" sldId="279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2:47.884" v="27"/>
        <pc:sldMkLst>
          <pc:docMk/>
          <pc:sldMk cId="1174515826" sldId="280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3:08.410" v="29"/>
        <pc:sldMkLst>
          <pc:docMk/>
          <pc:sldMk cId="675900069" sldId="283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1:20.005" v="18" actId="20577"/>
        <pc:sldMkLst>
          <pc:docMk/>
          <pc:sldMk cId="3319650418" sldId="1873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0:41.944" v="3" actId="20577"/>
        <pc:sldMkLst>
          <pc:docMk/>
          <pc:sldMk cId="3031943191" sldId="1874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1:26.962" v="19" actId="20577"/>
        <pc:sldMkLst>
          <pc:docMk/>
          <pc:sldMk cId="2136349123" sldId="1875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2:03.322" v="22" actId="20577"/>
        <pc:sldMkLst>
          <pc:docMk/>
          <pc:sldMk cId="1898863054" sldId="1876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2:24.391" v="24" actId="20577"/>
        <pc:sldMkLst>
          <pc:docMk/>
          <pc:sldMk cId="3473561543" sldId="1877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2:58.179" v="28"/>
        <pc:sldMkLst>
          <pc:docMk/>
          <pc:sldMk cId="3676409635" sldId="1878"/>
        </pc:sldMkLst>
      </pc:sldChg>
      <pc:sldChg chg="modNotesTx">
        <pc:chgData name="Praktikant Soencksen | Soencksen &amp; Teilhaber GmbH" userId="23afb408-a3b3-4366-9b2e-4847834b07d5" providerId="ADAL" clId="{05B90FE4-4205-4D39-A616-5BA2260B81F5}" dt="2021-02-17T10:50:35.174" v="2" actId="20577"/>
        <pc:sldMkLst>
          <pc:docMk/>
          <pc:sldMk cId="856111068" sldId="18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6F240-E9A9-4A21-AE70-0210D68C2F88}" type="datetimeFigureOut">
              <a:rPr lang="de-DE" smtClean="0"/>
              <a:t>03.06.2021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F4A7E-D27E-4E35-BE9B-AC8F9E9E60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31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13FCDC-48BE-41B1-A15B-13C09C58C18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794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2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fld id="{5EFF5F17-23F6-4280-AF6F-A9524B4D4E5C}" type="datetimeFigureOut">
              <a:rPr lang="de-DE" smtClean="0"/>
              <a:t>03.06.2021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© </a:t>
            </a:r>
            <a:r>
              <a:rPr lang="de-DE" i="1"/>
              <a:t>SO</a:t>
            </a:r>
            <a:r>
              <a:rPr lang="de-DE"/>
              <a:t>-Soencksen &amp; Teilhaber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9240E14-A731-4D45-BA8D-818EA85946CF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20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871" y="1447800"/>
            <a:ext cx="11568772" cy="4572000"/>
          </a:xfrm>
          <a:prstGeom prst="rect">
            <a:avLst/>
          </a:prstGeom>
        </p:spPr>
        <p:txBody>
          <a:bodyPr/>
          <a:lstStyle>
            <a:lvl1pPr>
              <a:defRPr>
                <a:latin typeface="Officina Sans OS ITC TT" panose="00000400000000000000" pitchFamily="2" charset="0"/>
              </a:defRPr>
            </a:lvl1pPr>
            <a:lvl2pPr>
              <a:defRPr>
                <a:latin typeface="Officina Sans OS ITC TT" panose="00000400000000000000" pitchFamily="2" charset="0"/>
              </a:defRPr>
            </a:lvl2pPr>
            <a:lvl3pPr>
              <a:defRPr>
                <a:latin typeface="Officina Sans OS ITC TT" panose="00000400000000000000" pitchFamily="2" charset="0"/>
              </a:defRPr>
            </a:lvl3pPr>
            <a:lvl4pPr>
              <a:defRPr>
                <a:latin typeface="Officina Sans OS ITC TT" panose="00000400000000000000" pitchFamily="2" charset="0"/>
              </a:defRPr>
            </a:lvl4pPr>
            <a:lvl5pPr>
              <a:defRPr>
                <a:latin typeface="Officina Sans OS ITC TT" panose="00000400000000000000" pitchFamily="2" charset="0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08951" y="649288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de-DE"/>
              <a:t>© </a:t>
            </a:r>
            <a:r>
              <a:rPr lang="de-DE" i="1"/>
              <a:t>SO</a:t>
            </a:r>
            <a:r>
              <a:rPr lang="de-DE"/>
              <a:t>-Soencksen &amp; Teilhaber</a:t>
            </a:r>
          </a:p>
        </p:txBody>
      </p:sp>
    </p:spTree>
    <p:extLst>
      <p:ext uri="{BB962C8B-B14F-4D97-AF65-F5344CB8AC3E}">
        <p14:creationId xmlns:p14="http://schemas.microsoft.com/office/powerpoint/2010/main" val="271044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871" y="1447800"/>
            <a:ext cx="11568772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034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871" y="1447800"/>
            <a:ext cx="11568772" cy="4572000"/>
          </a:xfrm>
          <a:prstGeom prst="rect">
            <a:avLst/>
          </a:prstGeom>
        </p:spPr>
        <p:txBody>
          <a:bodyPr/>
          <a:lstStyle>
            <a:lvl1pPr>
              <a:defRPr>
                <a:latin typeface="Officina Sans OS ITC TT" panose="00000400000000000000" pitchFamily="2" charset="0"/>
              </a:defRPr>
            </a:lvl1pPr>
            <a:lvl2pPr>
              <a:defRPr>
                <a:latin typeface="Officina Sans OS ITC TT" panose="00000400000000000000" pitchFamily="2" charset="0"/>
              </a:defRPr>
            </a:lvl2pPr>
            <a:lvl3pPr>
              <a:defRPr>
                <a:latin typeface="Officina Sans OS ITC TT" panose="00000400000000000000" pitchFamily="2" charset="0"/>
              </a:defRPr>
            </a:lvl3pPr>
            <a:lvl4pPr>
              <a:defRPr>
                <a:latin typeface="Officina Sans OS ITC TT" panose="00000400000000000000" pitchFamily="2" charset="0"/>
              </a:defRPr>
            </a:lvl4pPr>
            <a:lvl5pPr>
              <a:defRPr>
                <a:latin typeface="Officina Sans OS ITC TT" panose="00000400000000000000" pitchFamily="2" charset="0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75933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599" y="368300"/>
            <a:ext cx="8737600" cy="539750"/>
          </a:xfrm>
        </p:spPr>
        <p:txBody>
          <a:bodyPr>
            <a:normAutofit/>
          </a:bodyPr>
          <a:lstStyle>
            <a:lvl1pPr>
              <a:defRPr sz="2800" b="0">
                <a:latin typeface="OfficinaSanBlkITCTT" panose="00000400000000000000" pitchFamily="2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609601" y="1447800"/>
            <a:ext cx="10972800" cy="4572000"/>
          </a:xfrm>
        </p:spPr>
        <p:txBody>
          <a:bodyPr>
            <a:normAutofit/>
          </a:bodyPr>
          <a:lstStyle>
            <a:lvl1pPr>
              <a:defRPr sz="2000">
                <a:latin typeface="Officina Sans OS ITC TT" panose="00000400000000000000" pitchFamily="2" charset="0"/>
              </a:defRPr>
            </a:lvl1pPr>
          </a:lstStyle>
          <a:p>
            <a:pPr lvl="0"/>
            <a:endParaRPr lang="de-DE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CBCFE1AC-D67D-42E6-BFC2-4347DE33A2C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83441177"/>
      </p:ext>
    </p:extLst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2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de-DE" sz="2000">
                <a:solidFill>
                  <a:prstClr val="black"/>
                </a:solidFill>
                <a:latin typeface="Arial" charset="0"/>
              </a:rPr>
              <a:t>© </a:t>
            </a:r>
            <a:r>
              <a:rPr lang="de-DE" sz="2000" i="1">
                <a:solidFill>
                  <a:prstClr val="black"/>
                </a:solidFill>
                <a:latin typeface="Arial" charset="0"/>
              </a:rPr>
              <a:t>SO</a:t>
            </a:r>
            <a:r>
              <a:rPr lang="de-DE" sz="2000">
                <a:solidFill>
                  <a:prstClr val="black"/>
                </a:solidFill>
                <a:latin typeface="Arial" charset="0"/>
              </a:rPr>
              <a:t>-Soencksen &amp; Teilhaber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fld id="{E9240E14-A731-4D45-BA8D-818EA85946CF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551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88246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C3D1DFCE-27A4-4B30-AE4F-666426141BB9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96504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1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C3D1DFCE-27A4-4B30-AE4F-666426141BB9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480963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fld id="{1FDB7251-ADE6-4DA7-BE70-ED0665A4C4CE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067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de-DE" sz="2000">
                <a:solidFill>
                  <a:prstClr val="black"/>
                </a:solidFill>
                <a:latin typeface="Arial" charset="0"/>
              </a:rPr>
              <a:t>© </a:t>
            </a:r>
            <a:r>
              <a:rPr lang="de-DE" sz="2000" i="1">
                <a:solidFill>
                  <a:prstClr val="black"/>
                </a:solidFill>
                <a:latin typeface="Arial" charset="0"/>
              </a:rPr>
              <a:t>SO</a:t>
            </a:r>
            <a:r>
              <a:rPr lang="de-DE" sz="2000">
                <a:solidFill>
                  <a:prstClr val="black"/>
                </a:solidFill>
                <a:latin typeface="Arial" charset="0"/>
              </a:rPr>
              <a:t>-Soencksen &amp; Teilhaber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fld id="{E9240E14-A731-4D45-BA8D-818EA85946CF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715906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de-DE" sz="2000">
                <a:solidFill>
                  <a:prstClr val="black"/>
                </a:solidFill>
                <a:latin typeface="Arial" charset="0"/>
              </a:rPr>
              <a:t>© </a:t>
            </a:r>
            <a:r>
              <a:rPr lang="de-DE" sz="2000" i="1">
                <a:solidFill>
                  <a:prstClr val="black"/>
                </a:solidFill>
                <a:latin typeface="Arial" charset="0"/>
              </a:rPr>
              <a:t>SO</a:t>
            </a:r>
            <a:r>
              <a:rPr lang="de-DE" sz="2000">
                <a:solidFill>
                  <a:prstClr val="black"/>
                </a:solidFill>
                <a:latin typeface="Arial" charset="0"/>
              </a:rPr>
              <a:t>-Soencksen &amp; Teilhaber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fld id="{E9240E14-A731-4D45-BA8D-818EA85946CF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03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5" y="273050"/>
            <a:ext cx="401108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6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5" y="1435103"/>
            <a:ext cx="401108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C3D1DFCE-27A4-4B30-AE4F-666426141BB9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6179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C3D1DFCE-27A4-4B30-AE4F-666426141BB9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481680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C3D1DFCE-27A4-4B30-AE4F-666426141BB9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32747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5" y="274647"/>
            <a:ext cx="8026399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5EFF5F17-23F6-4280-AF6F-A9524B4D4E5C}" type="datetimeFigureOut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03.06.2021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C3D1DFCE-27A4-4B30-AE4F-666426141BB9}" type="slidenum">
              <a:rPr lang="de-DE" sz="2000">
                <a:solidFill>
                  <a:prstClr val="black"/>
                </a:solidFill>
                <a:latin typeface="Arial" charset="0"/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893354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871" y="1447800"/>
            <a:ext cx="11568772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08951" y="649288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2">
                    <a:lumMod val="50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>
                <a:solidFill>
                  <a:srgbClr val="C0504D">
                    <a:lumMod val="50000"/>
                  </a:srgbClr>
                </a:solidFill>
              </a:rPr>
              <a:t>© </a:t>
            </a:r>
            <a:r>
              <a:rPr lang="de-DE" i="1">
                <a:solidFill>
                  <a:srgbClr val="C0504D">
                    <a:lumMod val="50000"/>
                  </a:srgbClr>
                </a:solidFill>
              </a:rPr>
              <a:t>SO</a:t>
            </a:r>
            <a:r>
              <a:rPr lang="de-DE">
                <a:solidFill>
                  <a:srgbClr val="C0504D">
                    <a:lumMod val="50000"/>
                  </a:srgbClr>
                </a:solidFill>
              </a:rPr>
              <a:t>-Soencksen &amp; Teilhaber</a:t>
            </a:r>
          </a:p>
        </p:txBody>
      </p:sp>
    </p:spTree>
    <p:extLst>
      <p:ext uri="{BB962C8B-B14F-4D97-AF65-F5344CB8AC3E}">
        <p14:creationId xmlns:p14="http://schemas.microsoft.com/office/powerpoint/2010/main" val="5008496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871" y="1447800"/>
            <a:ext cx="11568772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61167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871" y="1447800"/>
            <a:ext cx="11568772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74002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599" y="368300"/>
            <a:ext cx="8737600" cy="53975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609601" y="1447800"/>
            <a:ext cx="10972800" cy="45720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algn="ctr">
              <a:defRPr/>
            </a:pPr>
            <a:endParaRPr lang="de-DE" sz="2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fld id="{CBCFE1AC-D67D-42E6-BFC2-4347DE33A2C6}" type="slidenum">
              <a:rPr lang="de-DE" altLang="de-DE" sz="2000">
                <a:solidFill>
                  <a:prstClr val="black"/>
                </a:solidFill>
              </a:rPr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DE" altLang="de-DE" sz="2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03477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fld id="{5EFF5F17-23F6-4280-AF6F-A9524B4D4E5C}" type="datetimeFigureOut">
              <a:rPr lang="de-DE" smtClean="0"/>
              <a:t>03.06.2021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fld id="{C3D1DFCE-27A4-4B30-AE4F-666426141B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4334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1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fld id="{5EFF5F17-23F6-4280-AF6F-A9524B4D4E5C}" type="datetimeFigureOut">
              <a:rPr lang="de-DE" smtClean="0"/>
              <a:t>03.06.2021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fld id="{C3D1DFCE-27A4-4B30-AE4F-666426141B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8158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283582"/>
                </a:solidFill>
                <a:latin typeface="OfficinaSanBlkITCTT" panose="00000400000000000000" pitchFamily="2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6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83582"/>
                </a:solidFill>
                <a:latin typeface="Officina Sans OS ITC TT" panose="000004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6" cy="3951288"/>
          </a:xfrm>
        </p:spPr>
        <p:txBody>
          <a:bodyPr>
            <a:normAutofit/>
          </a:bodyPr>
          <a:lstStyle>
            <a:lvl1pPr>
              <a:defRPr sz="2000">
                <a:latin typeface="Officina Sans OS ITC TT" panose="00000400000000000000" pitchFamily="2" charset="0"/>
              </a:defRPr>
            </a:lvl1pPr>
            <a:lvl2pPr>
              <a:defRPr sz="1800">
                <a:latin typeface="Officina Sans OS ITC TT" panose="00000400000000000000" pitchFamily="2" charset="0"/>
              </a:defRPr>
            </a:lvl2pPr>
            <a:lvl3pPr>
              <a:defRPr sz="1600">
                <a:latin typeface="Officina Sans OS ITC TT" panose="00000400000000000000" pitchFamily="2" charset="0"/>
              </a:defRPr>
            </a:lvl3pPr>
            <a:lvl4pPr>
              <a:defRPr sz="1600">
                <a:latin typeface="Officina Sans OS ITC TT" panose="00000400000000000000" pitchFamily="2" charset="0"/>
              </a:defRPr>
            </a:lvl4pPr>
            <a:lvl5pPr>
              <a:defRPr sz="1600">
                <a:latin typeface="Officina Sans OS ITC TT" panose="00000400000000000000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83582"/>
                </a:solidFill>
                <a:latin typeface="Officina Sans OS ITC TT" panose="000004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>
            <a:normAutofit/>
          </a:bodyPr>
          <a:lstStyle>
            <a:lvl1pPr>
              <a:defRPr sz="2000">
                <a:latin typeface="Officina Sans OS ITC TT" panose="00000400000000000000" pitchFamily="2" charset="0"/>
              </a:defRPr>
            </a:lvl1pPr>
            <a:lvl2pPr>
              <a:defRPr sz="1800">
                <a:latin typeface="Officina Sans OS ITC TT" panose="00000400000000000000" pitchFamily="2" charset="0"/>
              </a:defRPr>
            </a:lvl2pPr>
            <a:lvl3pPr>
              <a:defRPr sz="1600">
                <a:latin typeface="Officina Sans OS ITC TT" panose="00000400000000000000" pitchFamily="2" charset="0"/>
              </a:defRPr>
            </a:lvl3pPr>
            <a:lvl4pPr>
              <a:defRPr sz="1600">
                <a:latin typeface="Officina Sans OS ITC TT" panose="00000400000000000000" pitchFamily="2" charset="0"/>
              </a:defRPr>
            </a:lvl4pPr>
            <a:lvl5pPr>
              <a:defRPr sz="1600">
                <a:latin typeface="Officina Sans OS ITC TT" panose="00000400000000000000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0325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 b="0">
                <a:solidFill>
                  <a:schemeClr val="tx2">
                    <a:lumMod val="75000"/>
                  </a:schemeClr>
                </a:solidFill>
                <a:latin typeface="OfficinaSanBlkITCTT" panose="00000400000000000000" pitchFamily="2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fld id="{5EFF5F17-23F6-4280-AF6F-A9524B4D4E5C}" type="datetimeFigureOut">
              <a:rPr lang="de-DE" smtClean="0"/>
              <a:t>03.06.2021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© </a:t>
            </a:r>
            <a:r>
              <a:rPr lang="de-DE" i="1"/>
              <a:t>SO</a:t>
            </a:r>
            <a:r>
              <a:rPr lang="de-DE"/>
              <a:t>-Soencksen &amp; Teilhaber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9240E14-A731-4D45-BA8D-818EA85946CF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10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27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5" y="273050"/>
            <a:ext cx="4011083" cy="1162050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6" y="273059"/>
            <a:ext cx="6815667" cy="5853113"/>
          </a:xfrm>
        </p:spPr>
        <p:txBody>
          <a:bodyPr>
            <a:normAutofit/>
          </a:bodyPr>
          <a:lstStyle>
            <a:lvl1pPr>
              <a:defRPr sz="2400">
                <a:latin typeface="Officina Sans OS ITC TT" panose="00000400000000000000" pitchFamily="2" charset="0"/>
              </a:defRPr>
            </a:lvl1pPr>
            <a:lvl2pPr>
              <a:defRPr sz="2000">
                <a:latin typeface="Officina Sans OS ITC TT" panose="00000400000000000000" pitchFamily="2" charset="0"/>
              </a:defRPr>
            </a:lvl2pPr>
            <a:lvl3pPr>
              <a:defRPr sz="1800">
                <a:latin typeface="Officina Sans OS ITC TT" panose="00000400000000000000" pitchFamily="2" charset="0"/>
              </a:defRPr>
            </a:lvl3pPr>
            <a:lvl4pPr>
              <a:defRPr sz="1600">
                <a:latin typeface="Officina Sans OS ITC TT" panose="00000400000000000000" pitchFamily="2" charset="0"/>
              </a:defRPr>
            </a:lvl4pPr>
            <a:lvl5pPr>
              <a:defRPr sz="1600">
                <a:latin typeface="Officina Sans OS ITC TT" panose="000004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5" y="1435103"/>
            <a:ext cx="4011083" cy="4691063"/>
          </a:xfrm>
        </p:spPr>
        <p:txBody>
          <a:bodyPr/>
          <a:lstStyle>
            <a:lvl1pPr marL="0" indent="0">
              <a:buNone/>
              <a:defRPr sz="1400">
                <a:latin typeface="Officina Sans OS ITC TT" panose="000004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fld id="{5EFF5F17-23F6-4280-AF6F-A9524B4D4E5C}" type="datetimeFigureOut">
              <a:rPr lang="de-DE" smtClean="0"/>
              <a:t>03.06.2021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165601" y="6356357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2" y="6356357"/>
            <a:ext cx="2844801" cy="365125"/>
          </a:xfrm>
          <a:prstGeom prst="rect">
            <a:avLst/>
          </a:prstGeom>
        </p:spPr>
        <p:txBody>
          <a:bodyPr/>
          <a:lstStyle/>
          <a:p>
            <a:fld id="{C3D1DFCE-27A4-4B30-AE4F-666426141B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08817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000" b="0">
                <a:latin typeface="OfficinaSanBlkITCTT" panose="00000400000000000000" pitchFamily="2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Officina Sans OS ITC TT" panose="000004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194675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887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cxnSp>
        <p:nvCxnSpPr>
          <p:cNvPr id="9" name="Gerade Verbindung 7">
            <a:extLst>
              <a:ext uri="{FF2B5EF4-FFF2-40B4-BE49-F238E27FC236}">
                <a16:creationId xmlns:a16="http://schemas.microsoft.com/office/drawing/2014/main" id="{216F51E3-7518-4513-9E99-A4FF1114B000}"/>
              </a:ext>
            </a:extLst>
          </p:cNvPr>
          <p:cNvCxnSpPr>
            <a:cxnSpLocks/>
          </p:cNvCxnSpPr>
          <p:nvPr userDrawn="1"/>
        </p:nvCxnSpPr>
        <p:spPr>
          <a:xfrm flipV="1">
            <a:off x="1595887" y="6496637"/>
            <a:ext cx="10336244" cy="2958"/>
          </a:xfrm>
          <a:prstGeom prst="line">
            <a:avLst/>
          </a:prstGeom>
          <a:ln w="127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Y:\SB\Intern\Vorlagen\Logo\SO\SO Original farbig.jpg">
            <a:extLst>
              <a:ext uri="{FF2B5EF4-FFF2-40B4-BE49-F238E27FC236}">
                <a16:creationId xmlns:a16="http://schemas.microsoft.com/office/drawing/2014/main" id="{7FE687FD-EAE0-4003-884F-58DE415E69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screen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40051" y="6179605"/>
            <a:ext cx="1207624" cy="62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3941CB3-F38B-48BA-9775-CDC2A902B3C2}"/>
              </a:ext>
            </a:extLst>
          </p:cNvPr>
          <p:cNvSpPr txBox="1"/>
          <p:nvPr userDrawn="1"/>
        </p:nvSpPr>
        <p:spPr>
          <a:xfrm>
            <a:off x="5050835" y="6525912"/>
            <a:ext cx="171317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>
                <a:solidFill>
                  <a:srgbClr val="4A7EBB"/>
                </a:solidFill>
                <a:latin typeface="+mn-lt"/>
                <a:cs typeface="+mn-cs"/>
              </a:rPr>
              <a:t>©</a:t>
            </a:r>
            <a:r>
              <a:rPr lang="de-DE" sz="1050">
                <a:solidFill>
                  <a:srgbClr val="4A7EBB"/>
                </a:solidFill>
                <a:latin typeface="+mn-lt"/>
                <a:cs typeface="+mn-cs"/>
              </a:rPr>
              <a:t> </a:t>
            </a:r>
            <a:r>
              <a:rPr lang="de-DE" sz="1050">
                <a:solidFill>
                  <a:srgbClr val="4A7EBB"/>
                </a:solidFill>
                <a:latin typeface="Tw Cen MT" panose="020B0602020104020603" pitchFamily="34" charset="0"/>
                <a:cs typeface="+mn-cs"/>
              </a:rPr>
              <a:t>www.soencksen.de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AE63CE1-4D29-4A2F-BD2B-224D39E3FC3E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42" y="6339191"/>
            <a:ext cx="1382996" cy="32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4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zoom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2">
              <a:lumMod val="75000"/>
            </a:schemeClr>
          </a:solidFill>
          <a:latin typeface="Officina Sans OS ITC TT" panose="000004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887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211667" y="6237312"/>
            <a:ext cx="11741151" cy="532654"/>
            <a:chOff x="158750" y="6237311"/>
            <a:chExt cx="8805863" cy="532654"/>
          </a:xfrm>
        </p:grpSpPr>
        <p:cxnSp>
          <p:nvCxnSpPr>
            <p:cNvPr id="13" name="Gerade Verbindung 8"/>
            <p:cNvCxnSpPr/>
            <p:nvPr userDrawn="1"/>
          </p:nvCxnSpPr>
          <p:spPr>
            <a:xfrm>
              <a:off x="158750" y="6524625"/>
              <a:ext cx="8805863" cy="0"/>
            </a:xfrm>
            <a:prstGeom prst="line">
              <a:avLst/>
            </a:prstGeom>
            <a:ln w="127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2" descr="Y:\SB\Intern\Vorlagen\Logo\SO\SO Original farbig.jpg"/>
            <p:cNvPicPr>
              <a:picLocks noChangeAspect="1" noChangeArrowheads="1"/>
            </p:cNvPicPr>
            <p:nvPr userDrawn="1"/>
          </p:nvPicPr>
          <p:blipFill>
            <a:blip r:embed="rId17" cstate="screen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3372" y="6237311"/>
              <a:ext cx="807089" cy="532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feld 14"/>
            <p:cNvSpPr txBox="1"/>
            <p:nvPr userDrawn="1"/>
          </p:nvSpPr>
          <p:spPr>
            <a:xfrm>
              <a:off x="395312" y="6480175"/>
              <a:ext cx="2376488" cy="2619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1050">
                  <a:solidFill>
                    <a:srgbClr val="4A7EBB"/>
                  </a:solidFill>
                  <a:latin typeface="Tw Cen MT" panose="020B0602020104020603" pitchFamily="34" charset="0"/>
                </a:rPr>
                <a:t>www.soencksen.de</a:t>
              </a:r>
            </a:p>
          </p:txBody>
        </p:sp>
        <p:sp>
          <p:nvSpPr>
            <p:cNvPr id="16" name="Textfeld 15"/>
            <p:cNvSpPr txBox="1"/>
            <p:nvPr userDrawn="1"/>
          </p:nvSpPr>
          <p:spPr>
            <a:xfrm>
              <a:off x="251519" y="6479430"/>
              <a:ext cx="288033" cy="2619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de-DE" sz="1050">
                  <a:solidFill>
                    <a:srgbClr val="4A7EBB"/>
                  </a:solidFill>
                  <a:latin typeface="Tw Cen MT" panose="020B0602020104020603" pitchFamily="34" charset="0"/>
                </a:rPr>
                <a:t>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05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</p:sldLayoutIdLst>
  <p:transition>
    <p:zoom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2EA2C5C6-3090-4EA5-94EE-75B74ED11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59" y="169334"/>
            <a:ext cx="9414185" cy="901874"/>
          </a:xfrm>
        </p:spPr>
        <p:txBody>
          <a:bodyPr/>
          <a:lstStyle/>
          <a:p>
            <a:r>
              <a:rPr lang="de-DE" b="1" dirty="0">
                <a:solidFill>
                  <a:srgbClr val="003560"/>
                </a:solidFill>
                <a:latin typeface="Arial Nova" panose="020B0504020202020204" pitchFamily="34" charset="0"/>
              </a:rPr>
              <a:t>SWOT-Analyse in 4 Feldern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46712C8-6134-41E2-87C3-DBFA41FCEDCC}"/>
              </a:ext>
            </a:extLst>
          </p:cNvPr>
          <p:cNvSpPr/>
          <p:nvPr/>
        </p:nvSpPr>
        <p:spPr>
          <a:xfrm>
            <a:off x="424874" y="1259223"/>
            <a:ext cx="5606473" cy="23414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>
                <a:solidFill>
                  <a:srgbClr val="0D263F"/>
                </a:solidFill>
                <a:latin typeface="Arial Nova" panose="020B0504020202020204" pitchFamily="34" charset="0"/>
              </a:rPr>
              <a:t>Stärken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73346BD-E4D6-49AD-99F4-C6706E91F776}"/>
              </a:ext>
            </a:extLst>
          </p:cNvPr>
          <p:cNvSpPr/>
          <p:nvPr/>
        </p:nvSpPr>
        <p:spPr>
          <a:xfrm>
            <a:off x="6096001" y="1259223"/>
            <a:ext cx="5606473" cy="234141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DE" dirty="0">
                <a:solidFill>
                  <a:srgbClr val="0D263F"/>
                </a:solidFill>
                <a:latin typeface="Arial Nova" panose="020B0504020202020204" pitchFamily="34" charset="0"/>
              </a:rPr>
              <a:t>Schwächen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82B684A-DEFB-4BEC-9482-7B814956C8C6}"/>
              </a:ext>
            </a:extLst>
          </p:cNvPr>
          <p:cNvSpPr/>
          <p:nvPr/>
        </p:nvSpPr>
        <p:spPr>
          <a:xfrm>
            <a:off x="424874" y="3656060"/>
            <a:ext cx="5606473" cy="23414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de-DE" dirty="0">
                <a:solidFill>
                  <a:srgbClr val="0D263F"/>
                </a:solidFill>
                <a:latin typeface="Arial Nova" panose="020B0504020202020204" pitchFamily="34" charset="0"/>
              </a:rPr>
              <a:t>Chancen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F095989-C68B-4017-B41A-7E7A48B51C21}"/>
              </a:ext>
            </a:extLst>
          </p:cNvPr>
          <p:cNvSpPr/>
          <p:nvPr/>
        </p:nvSpPr>
        <p:spPr>
          <a:xfrm>
            <a:off x="6096000" y="3656061"/>
            <a:ext cx="5606473" cy="234141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de-DE" dirty="0">
                <a:solidFill>
                  <a:srgbClr val="0D263F"/>
                </a:solidFill>
                <a:latin typeface="Arial Nova" panose="020B0504020202020204" pitchFamily="34" charset="0"/>
              </a:rPr>
              <a:t>Risiken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62C9FE8-6640-4A87-9624-87F5DD69CA74}"/>
              </a:ext>
            </a:extLst>
          </p:cNvPr>
          <p:cNvSpPr txBox="1"/>
          <p:nvPr/>
        </p:nvSpPr>
        <p:spPr>
          <a:xfrm>
            <a:off x="424873" y="1610206"/>
            <a:ext cx="5606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D627C66-522D-4463-8B11-D1C76EF4A9E8}"/>
              </a:ext>
            </a:extLst>
          </p:cNvPr>
          <p:cNvSpPr txBox="1"/>
          <p:nvPr/>
        </p:nvSpPr>
        <p:spPr>
          <a:xfrm>
            <a:off x="6096000" y="1610206"/>
            <a:ext cx="5606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03170CF-9494-450C-802F-E7B8394A7BEB}"/>
              </a:ext>
            </a:extLst>
          </p:cNvPr>
          <p:cNvSpPr txBox="1"/>
          <p:nvPr/>
        </p:nvSpPr>
        <p:spPr>
          <a:xfrm>
            <a:off x="424873" y="3683768"/>
            <a:ext cx="5606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17282EE-F85D-4103-BFFE-F2627917B7E5}"/>
              </a:ext>
            </a:extLst>
          </p:cNvPr>
          <p:cNvSpPr txBox="1"/>
          <p:nvPr/>
        </p:nvSpPr>
        <p:spPr>
          <a:xfrm>
            <a:off x="6096000" y="3683768"/>
            <a:ext cx="5606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rgbClr val="0D263F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2693117"/>
      </p:ext>
    </p:extLst>
  </p:cSld>
  <p:clrMapOvr>
    <a:masterClrMapping/>
  </p:clrMapOvr>
</p:sld>
</file>

<file path=ppt/theme/theme1.xml><?xml version="1.0" encoding="utf-8"?>
<a:theme xmlns:a="http://schemas.openxmlformats.org/drawingml/2006/main" name="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84D350EDE87B41AE0D9A797CBF0A83" ma:contentTypeVersion="85" ma:contentTypeDescription="Ein neues Dokument erstellen." ma:contentTypeScope="" ma:versionID="7a2e087595d0b44bfbfc4b99ac954e86">
  <xsd:schema xmlns:xsd="http://www.w3.org/2001/XMLSchema" xmlns:xs="http://www.w3.org/2001/XMLSchema" xmlns:p="http://schemas.microsoft.com/office/2006/metadata/properties" xmlns:ns2="1077f4f4-1bd2-4f49-a492-de4038b9a83d" xmlns:ns3="869ea8f0-ac06-47c9-8055-be444a41ac6c" xmlns:ns4="12f6ce7b-1ceb-4500-82bd-81f1c076420f" targetNamespace="http://schemas.microsoft.com/office/2006/metadata/properties" ma:root="true" ma:fieldsID="c93169b61e8011ecfa4d832608902d11" ns2:_="" ns3:_="" ns4:_="">
    <xsd:import namespace="1077f4f4-1bd2-4f49-a492-de4038b9a83d"/>
    <xsd:import namespace="869ea8f0-ac06-47c9-8055-be444a41ac6c"/>
    <xsd:import namespace="12f6ce7b-1ceb-4500-82bd-81f1c07642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77f4f4-1bd2-4f49-a492-de4038b9a8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ea8f0-ac06-47c9-8055-be444a41ac6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f6ce7b-1ceb-4500-82bd-81f1c076420f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AD7B59-CD01-4359-BCD5-0970BC94C4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3B8053-C8A1-4220-B7A2-F25CED828CB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422C76C-F406-4EEF-A3B6-926AD82433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77f4f4-1bd2-4f49-a492-de4038b9a83d"/>
    <ds:schemaRef ds:uri="869ea8f0-ac06-47c9-8055-be444a41ac6c"/>
    <ds:schemaRef ds:uri="12f6ce7b-1ceb-4500-82bd-81f1c07642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Breitbild</PresentationFormat>
  <Paragraphs>30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Arial Nova</vt:lpstr>
      <vt:lpstr>Calibri</vt:lpstr>
      <vt:lpstr>Officina Sans OS ITC TT</vt:lpstr>
      <vt:lpstr>OfficinaSanBlkITCTT</vt:lpstr>
      <vt:lpstr>Tw Cen MT</vt:lpstr>
      <vt:lpstr>2_Larissa</vt:lpstr>
      <vt:lpstr>3_Larissa</vt:lpstr>
      <vt:lpstr>SWOT-Analyse in 4 Feldern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Soencksen &amp; Teilhaber GmbH</dc:creator>
  <cp:lastModifiedBy>Robin Grotheer</cp:lastModifiedBy>
  <cp:revision>3</cp:revision>
  <dcterms:created xsi:type="dcterms:W3CDTF">2021-02-11T11:46:47Z</dcterms:created>
  <dcterms:modified xsi:type="dcterms:W3CDTF">2021-06-03T21:46:04Z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0x0101003A84D350EDE87B41AE0D9A797CBF0A83</vt:lpwstr>
  </property>
</Properties>
</file>